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3.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4.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15.xml" ContentType="application/vnd.openxmlformats-officedocument.drawingml.chart+xml"/>
  <Override PartName="/ppt/drawings/drawing1.xml" ContentType="application/vnd.openxmlformats-officedocument.drawingml.chartshapes+xml"/>
  <Override PartName="/ppt/notesSlides/notesSlide74.xml" ContentType="application/vnd.openxmlformats-officedocument.presentationml.notesSlide+xml"/>
  <Override PartName="/ppt/charts/chart16.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17.xml" ContentType="application/vnd.openxmlformats-officedocument.drawingml.chart+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rts/chart18.xml" ContentType="application/vnd.openxmlformats-officedocument.drawingml.chart+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rts/chart19.xml" ContentType="application/vnd.openxmlformats-officedocument.drawingml.chart+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harts/chart20.xml" ContentType="application/vnd.openxmlformats-officedocument.drawingml.chart+xml"/>
  <Override PartName="/ppt/drawings/drawing2.xml" ContentType="application/vnd.openxmlformats-officedocument.drawingml.chartshape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110"/>
  </p:notesMasterIdLst>
  <p:handoutMasterIdLst>
    <p:handoutMasterId r:id="rId111"/>
  </p:handoutMasterIdLst>
  <p:sldIdLst>
    <p:sldId id="2323" r:id="rId2"/>
    <p:sldId id="2474" r:id="rId3"/>
    <p:sldId id="2482" r:id="rId4"/>
    <p:sldId id="2484" r:id="rId5"/>
    <p:sldId id="2485" r:id="rId6"/>
    <p:sldId id="2486" r:id="rId7"/>
    <p:sldId id="2476" r:id="rId8"/>
    <p:sldId id="2337" r:id="rId9"/>
    <p:sldId id="2489" r:id="rId10"/>
    <p:sldId id="2338" r:id="rId11"/>
    <p:sldId id="2339" r:id="rId12"/>
    <p:sldId id="2340" r:id="rId13"/>
    <p:sldId id="2409" r:id="rId14"/>
    <p:sldId id="2341" r:id="rId15"/>
    <p:sldId id="2411" r:id="rId16"/>
    <p:sldId id="2342" r:id="rId17"/>
    <p:sldId id="2492" r:id="rId18"/>
    <p:sldId id="2493" r:id="rId19"/>
    <p:sldId id="2343" r:id="rId20"/>
    <p:sldId id="2413" r:id="rId21"/>
    <p:sldId id="2414" r:id="rId22"/>
    <p:sldId id="2344" r:id="rId23"/>
    <p:sldId id="2487" r:id="rId24"/>
    <p:sldId id="2415" r:id="rId25"/>
    <p:sldId id="2348" r:id="rId26"/>
    <p:sldId id="2488" r:id="rId27"/>
    <p:sldId id="2406" r:id="rId28"/>
    <p:sldId id="2417" r:id="rId29"/>
    <p:sldId id="2349" r:id="rId30"/>
    <p:sldId id="2419" r:id="rId31"/>
    <p:sldId id="2420" r:id="rId32"/>
    <p:sldId id="2350" r:id="rId33"/>
    <p:sldId id="2351" r:id="rId34"/>
    <p:sldId id="2421" r:id="rId35"/>
    <p:sldId id="2352" r:id="rId36"/>
    <p:sldId id="2423" r:id="rId37"/>
    <p:sldId id="2353" r:id="rId38"/>
    <p:sldId id="2425" r:id="rId39"/>
    <p:sldId id="2354" r:id="rId40"/>
    <p:sldId id="2427" r:id="rId41"/>
    <p:sldId id="2355" r:id="rId42"/>
    <p:sldId id="2481" r:id="rId43"/>
    <p:sldId id="2358" r:id="rId44"/>
    <p:sldId id="2429" r:id="rId45"/>
    <p:sldId id="2430" r:id="rId46"/>
    <p:sldId id="2431" r:id="rId47"/>
    <p:sldId id="2359" r:id="rId48"/>
    <p:sldId id="2432" r:id="rId49"/>
    <p:sldId id="2360" r:id="rId50"/>
    <p:sldId id="2361" r:id="rId51"/>
    <p:sldId id="2434" r:id="rId52"/>
    <p:sldId id="2362" r:id="rId53"/>
    <p:sldId id="2436" r:id="rId54"/>
    <p:sldId id="2437" r:id="rId55"/>
    <p:sldId id="2438" r:id="rId56"/>
    <p:sldId id="2439" r:id="rId57"/>
    <p:sldId id="2440" r:id="rId58"/>
    <p:sldId id="2365" r:id="rId59"/>
    <p:sldId id="2442" r:id="rId60"/>
    <p:sldId id="2366" r:id="rId61"/>
    <p:sldId id="2444" r:id="rId62"/>
    <p:sldId id="2445" r:id="rId63"/>
    <p:sldId id="2477" r:id="rId64"/>
    <p:sldId id="2370" r:id="rId65"/>
    <p:sldId id="2446" r:id="rId66"/>
    <p:sldId id="2447" r:id="rId67"/>
    <p:sldId id="2372" r:id="rId68"/>
    <p:sldId id="2448" r:id="rId69"/>
    <p:sldId id="2449" r:id="rId70"/>
    <p:sldId id="2450" r:id="rId71"/>
    <p:sldId id="2451" r:id="rId72"/>
    <p:sldId id="2452" r:id="rId73"/>
    <p:sldId id="2453" r:id="rId74"/>
    <p:sldId id="2377" r:id="rId75"/>
    <p:sldId id="2454" r:id="rId76"/>
    <p:sldId id="2378" r:id="rId77"/>
    <p:sldId id="2456" r:id="rId78"/>
    <p:sldId id="2380" r:id="rId79"/>
    <p:sldId id="2379" r:id="rId80"/>
    <p:sldId id="2458" r:id="rId81"/>
    <p:sldId id="2381" r:id="rId82"/>
    <p:sldId id="2460" r:id="rId83"/>
    <p:sldId id="2461" r:id="rId84"/>
    <p:sldId id="2382" r:id="rId85"/>
    <p:sldId id="2383" r:id="rId86"/>
    <p:sldId id="2462" r:id="rId87"/>
    <p:sldId id="2463" r:id="rId88"/>
    <p:sldId id="2464" r:id="rId89"/>
    <p:sldId id="2465" r:id="rId90"/>
    <p:sldId id="2386" r:id="rId91"/>
    <p:sldId id="2387" r:id="rId92"/>
    <p:sldId id="2478" r:id="rId93"/>
    <p:sldId id="2391" r:id="rId94"/>
    <p:sldId id="2392" r:id="rId95"/>
    <p:sldId id="2491" r:id="rId96"/>
    <p:sldId id="2466" r:id="rId97"/>
    <p:sldId id="2467" r:id="rId98"/>
    <p:sldId id="2479" r:id="rId99"/>
    <p:sldId id="2396" r:id="rId100"/>
    <p:sldId id="2397" r:id="rId101"/>
    <p:sldId id="2468" r:id="rId102"/>
    <p:sldId id="2469" r:id="rId103"/>
    <p:sldId id="2470" r:id="rId104"/>
    <p:sldId id="2471" r:id="rId105"/>
    <p:sldId id="2403" r:id="rId106"/>
    <p:sldId id="2404" r:id="rId107"/>
    <p:sldId id="2405" r:id="rId108"/>
    <p:sldId id="2480" r:id="rId109"/>
  </p:sldIdLst>
  <p:sldSz cx="9144000" cy="6858000" type="screen4x3"/>
  <p:notesSz cx="6775450" cy="9902825"/>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1pPr>
    <a:lvl2pPr marL="4572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FF66"/>
    <a:srgbClr val="0000CC"/>
    <a:srgbClr val="0033CC"/>
    <a:srgbClr val="336600"/>
    <a:srgbClr val="FFFF00"/>
    <a:srgbClr val="FFFF99"/>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25" autoAdjust="0"/>
    <p:restoredTop sz="94737" autoAdjust="0"/>
  </p:normalViewPr>
  <p:slideViewPr>
    <p:cSldViewPr>
      <p:cViewPr varScale="1">
        <p:scale>
          <a:sx n="74" d="100"/>
          <a:sy n="74" d="100"/>
        </p:scale>
        <p:origin x="-360" y="-102"/>
      </p:cViewPr>
      <p:guideLst>
        <p:guide orient="horz" pos="2064"/>
        <p:guide pos="5712"/>
      </p:guideLst>
    </p:cSldViewPr>
  </p:slideViewPr>
  <p:outlineViewPr>
    <p:cViewPr>
      <p:scale>
        <a:sx n="25" d="100"/>
        <a:sy n="25"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972"/>
    </p:cViewPr>
  </p:sorterViewPr>
  <p:notesViewPr>
    <p:cSldViewPr>
      <p:cViewPr varScale="1">
        <p:scale>
          <a:sx n="65" d="100"/>
          <a:sy n="65" d="100"/>
        </p:scale>
        <p:origin x="-2040" y="-114"/>
      </p:cViewPr>
      <p:guideLst>
        <p:guide orient="horz" pos="3119"/>
        <p:guide pos="213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file:///E:\00Publish\Book\2011&#26032;&#28526;&#31038;&#12392;&#12381;&#12428;&#12414;&#12391;&#12398;&#12450;&#12452;&#12487;&#12451;&#12450;\03_&#22259;\&#20316;&#25104;&#22259;\120309_&#20027;&#35201;&#22320;&#28857;&#12398;&#24179;&#22343;&#27671;&#20505;&#20516;.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E:\00Publish\Book\2011&#26032;&#28526;&#31038;&#12392;&#12381;&#12428;&#12414;&#12391;&#12398;&#12450;&#12452;&#12487;&#12451;&#12450;\03_&#22259;\&#20316;&#25104;&#22259;\120309_&#20027;&#35201;&#22320;&#28857;&#12398;&#24179;&#22343;&#27671;&#20505;&#20516;.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E:\00Publish\Book\2011&#26032;&#28526;&#31038;&#12392;&#12381;&#12428;&#12414;&#12391;&#12398;&#12450;&#12452;&#12487;&#12451;&#12450;\03_&#22259;\&#20316;&#25104;&#22259;\120309_&#20027;&#35201;&#22320;&#28857;&#12398;&#24179;&#22343;&#27671;&#20505;&#20516;.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E:\00Publish\Book\2011&#26032;&#28526;&#31038;&#12392;&#12381;&#12428;&#12414;&#12391;&#12398;&#12450;&#12452;&#12487;&#12451;&#12450;\03_&#22259;\&#20316;&#25104;&#22259;\120309_&#20027;&#35201;&#22320;&#28857;&#12398;&#24179;&#22343;&#27671;&#20505;&#20516;.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E:\00Publish\Book\2011&#26032;&#28526;&#31038;&#12392;&#12381;&#12428;&#12414;&#12391;&#12398;&#12450;&#12452;&#12487;&#12451;&#12450;\03_&#22259;\2012-05&#36865;&#20184;&#22259;\Fig2-3.xlsx" TargetMode="External"/></Relationships>
</file>

<file path=ppt/charts/_rels/chart14.xml.rels><?xml version="1.0" encoding="UTF-8" standalone="yes"?>
<Relationships xmlns="http://schemas.openxmlformats.org/package/2006/relationships"><Relationship Id="rId2" Type="http://schemas.openxmlformats.org/officeDocument/2006/relationships/oleObject" Target="file:///C:\Documents%20and%20Settings\Takeshi%20Kondo\&#12487;&#12473;&#12463;&#12488;&#12483;&#12503;\&#21330;&#35542;&#30330;&#34920;&#29992;.xlsx" TargetMode="External"/><Relationship Id="rId1" Type="http://schemas.openxmlformats.org/officeDocument/2006/relationships/image" Target="../media/image31.png"/></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00Publish\Book\2011&#26032;&#28526;&#31038;&#12392;&#12381;&#12428;&#12414;&#12391;&#12398;&#12450;&#12452;&#12487;&#12451;&#12450;\01_&#26368;&#32066;&#31295;\Fig3-4b.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E:\PPT\ForFigs\Excel\NaturalHazards2007.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E:\00Publish\Book\2011&#26032;&#28526;&#31038;&#12392;&#12381;&#12428;&#12414;&#12391;&#12398;&#12450;&#12452;&#12487;&#12451;&#12450;\&#36861;&#12356;&#36796;&#12415;&#20181;&#19978;&#12370;\&#22259;\&#20316;&#25104;&#22259;\&#26126;&#27835;&#20197;&#38477;&#12398;&#27700;&#23475;&#34987;&#23475;&#38989;&#31561;&#12398;&#25512;&#31227;.xls.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Shinichiro\Documents\Research\&#22522;&#26412;&#39640;&#27700;\2011&#27700;&#24037;(&#25126;&#24460;&#26082;&#24448;&#26368;&#22823;)\120505(&#27798;&#20808;&#29983;&#26360;&#31821;&#29992;)&#26082;&#24448;&#26368;&#22823;&#26356;&#26032;&#24180;&#34920;.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F:\01&#21508;&#31278;&#20027;&#38988;&#35519;&#26619;&#36039;&#26009;\&#12511;&#12493;&#12521;&#12523;&#12454;&#12457;&#12540;&#12479;&#12540;&#21332;&#20250;\2012\&#36039;&#26009;20120103.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00Publish\Book\2011&#26032;&#28526;&#31038;&#12392;&#12381;&#12428;&#12414;&#12391;&#12398;&#12450;&#12452;&#12487;&#12451;&#12450;\03_&#22259;\&#20316;&#25104;&#22259;\120309_&#20027;&#35201;&#22320;&#28857;&#12398;&#24179;&#22343;&#27671;&#20505;&#20516;.xlsx" TargetMode="External"/></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E:\00Publish\Book\2011&#26032;&#28526;&#31038;&#12392;&#12381;&#12428;&#12414;&#12391;&#12398;&#12450;&#12452;&#12487;&#12451;&#12450;\01_&#26368;&#32066;&#31295;\&#22259;5-1&#2591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00Publish\Book\2011&#26032;&#28526;&#31038;&#12392;&#12381;&#12428;&#12414;&#12391;&#12398;&#12450;&#12452;&#12487;&#12451;&#12450;\03_&#22259;\&#20316;&#25104;&#22259;\120309_&#20027;&#35201;&#22320;&#28857;&#12398;&#24179;&#22343;&#27671;&#20505;&#20516;.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00Publish\Book\2011&#26032;&#28526;&#31038;&#12392;&#12381;&#12428;&#12414;&#12391;&#12398;&#12450;&#12452;&#12487;&#12451;&#12450;\03_&#22259;\&#20316;&#25104;&#22259;\120309_&#20027;&#35201;&#22320;&#28857;&#12398;&#24179;&#22343;&#27671;&#20505;&#20516;.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00Publish\Book\2011&#26032;&#28526;&#31038;&#12392;&#12381;&#12428;&#12414;&#12391;&#12398;&#12450;&#12452;&#12487;&#12451;&#12450;\03_&#22259;\&#20316;&#25104;&#22259;\120309_&#20027;&#35201;&#22320;&#28857;&#12398;&#24179;&#22343;&#27671;&#20505;&#20516;.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00Publish\Book\2011&#26032;&#28526;&#31038;&#12392;&#12381;&#12428;&#12414;&#12391;&#12398;&#12450;&#12452;&#12487;&#12451;&#12450;\03_&#22259;\&#20316;&#25104;&#22259;\120309_&#20027;&#35201;&#22320;&#28857;&#12398;&#24179;&#22343;&#27671;&#20505;&#20516;.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E:\00Publish\Book\2011&#26032;&#28526;&#31038;&#12392;&#12381;&#12428;&#12414;&#12391;&#12398;&#12450;&#12452;&#12487;&#12451;&#12450;\03_&#22259;\&#20316;&#25104;&#22259;\120309_&#20027;&#35201;&#22320;&#28857;&#12398;&#24179;&#22343;&#27671;&#20505;&#20516;.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E:\00Publish\Book\2011&#26032;&#28526;&#31038;&#12392;&#12381;&#12428;&#12414;&#12391;&#12398;&#12450;&#12452;&#12487;&#12451;&#12450;\03_&#22259;\&#20316;&#25104;&#22259;\120309_&#20027;&#35201;&#22320;&#28857;&#12398;&#24179;&#22343;&#27671;&#20505;&#20516;.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00Publish\Book\2011&#26032;&#28526;&#31038;&#12392;&#12381;&#12428;&#12414;&#12391;&#12398;&#12450;&#12452;&#12487;&#12451;&#12450;\03_&#22259;\&#20316;&#25104;&#22259;\120309_&#20027;&#35201;&#22320;&#28857;&#12398;&#24179;&#22343;&#27671;&#20505;&#205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ムンバイ</a:t>
            </a:r>
          </a:p>
        </c:rich>
      </c:tx>
      <c:layout>
        <c:manualLayout>
          <c:xMode val="edge"/>
          <c:yMode val="edge"/>
          <c:x val="0.2982014435695538"/>
          <c:y val="2.7777777777777776E-2"/>
        </c:manualLayout>
      </c:layout>
      <c:overlay val="0"/>
    </c:title>
    <c:autoTitleDeleted val="0"/>
    <c:plotArea>
      <c:layout/>
      <c:barChart>
        <c:barDir val="col"/>
        <c:grouping val="clustered"/>
        <c:varyColors val="0"/>
        <c:ser>
          <c:idx val="1"/>
          <c:order val="1"/>
          <c:tx>
            <c:strRef>
              <c:f>'[120309_主要地点の平均気候値.xlsx]海外'!$D$4:$D$5</c:f>
              <c:strCache>
                <c:ptCount val="1"/>
                <c:pt idx="0">
                  <c:v>月降水量 mm</c:v>
                </c:pt>
              </c:strCache>
            </c:strRef>
          </c:tx>
          <c:invertIfNegative val="0"/>
          <c:val>
            <c:numRef>
              <c:f>'[120309_主要地点の平均気候値.xlsx]海外'!$D$6:$D$17</c:f>
              <c:numCache>
                <c:formatCode>General</c:formatCode>
                <c:ptCount val="12"/>
                <c:pt idx="0">
                  <c:v>0.9</c:v>
                </c:pt>
                <c:pt idx="1">
                  <c:v>0.3</c:v>
                </c:pt>
                <c:pt idx="2">
                  <c:v>0.9</c:v>
                </c:pt>
                <c:pt idx="3">
                  <c:v>0.6</c:v>
                </c:pt>
                <c:pt idx="4">
                  <c:v>15.6</c:v>
                </c:pt>
                <c:pt idx="5">
                  <c:v>518</c:v>
                </c:pt>
                <c:pt idx="6">
                  <c:v>729.3</c:v>
                </c:pt>
                <c:pt idx="7">
                  <c:v>505.1</c:v>
                </c:pt>
                <c:pt idx="8">
                  <c:v>315.10000000000002</c:v>
                </c:pt>
                <c:pt idx="9">
                  <c:v>82.2</c:v>
                </c:pt>
                <c:pt idx="10">
                  <c:v>12.1</c:v>
                </c:pt>
                <c:pt idx="11">
                  <c:v>1.8</c:v>
                </c:pt>
              </c:numCache>
            </c:numRef>
          </c:val>
        </c:ser>
        <c:dLbls>
          <c:showLegendKey val="0"/>
          <c:showVal val="0"/>
          <c:showCatName val="0"/>
          <c:showSerName val="0"/>
          <c:showPercent val="0"/>
          <c:showBubbleSize val="0"/>
        </c:dLbls>
        <c:gapWidth val="150"/>
        <c:axId val="82579456"/>
        <c:axId val="82581376"/>
      </c:barChart>
      <c:lineChart>
        <c:grouping val="standard"/>
        <c:varyColors val="0"/>
        <c:ser>
          <c:idx val="0"/>
          <c:order val="0"/>
          <c:tx>
            <c:strRef>
              <c:f>'[120309_主要地点の平均気候値.xlsx]海外'!$C$4:$C$5</c:f>
              <c:strCache>
                <c:ptCount val="1"/>
                <c:pt idx="0">
                  <c:v>月平均気温 ℃</c:v>
                </c:pt>
              </c:strCache>
            </c:strRef>
          </c:tx>
          <c:val>
            <c:numRef>
              <c:f>'[120309_主要地点の平均気候値.xlsx]海外'!$C$6:$C$17</c:f>
              <c:numCache>
                <c:formatCode>General</c:formatCode>
                <c:ptCount val="12"/>
                <c:pt idx="0">
                  <c:v>24.9</c:v>
                </c:pt>
                <c:pt idx="1">
                  <c:v>25.3</c:v>
                </c:pt>
                <c:pt idx="2">
                  <c:v>27.1</c:v>
                </c:pt>
                <c:pt idx="3">
                  <c:v>28.9</c:v>
                </c:pt>
                <c:pt idx="4">
                  <c:v>30.5</c:v>
                </c:pt>
                <c:pt idx="5">
                  <c:v>29.3</c:v>
                </c:pt>
                <c:pt idx="6">
                  <c:v>27.8</c:v>
                </c:pt>
                <c:pt idx="7">
                  <c:v>27.4</c:v>
                </c:pt>
                <c:pt idx="8">
                  <c:v>27.8</c:v>
                </c:pt>
                <c:pt idx="9">
                  <c:v>28.9</c:v>
                </c:pt>
                <c:pt idx="10">
                  <c:v>28.4</c:v>
                </c:pt>
                <c:pt idx="11">
                  <c:v>26.5</c:v>
                </c:pt>
              </c:numCache>
            </c:numRef>
          </c:val>
          <c:smooth val="0"/>
        </c:ser>
        <c:dLbls>
          <c:showLegendKey val="0"/>
          <c:showVal val="0"/>
          <c:showCatName val="0"/>
          <c:showSerName val="0"/>
          <c:showPercent val="0"/>
          <c:showBubbleSize val="0"/>
        </c:dLbls>
        <c:marker val="1"/>
        <c:smooth val="0"/>
        <c:axId val="82585472"/>
        <c:axId val="82583552"/>
      </c:lineChart>
      <c:catAx>
        <c:axId val="82579456"/>
        <c:scaling>
          <c:orientation val="minMax"/>
        </c:scaling>
        <c:delete val="0"/>
        <c:axPos val="b"/>
        <c:title>
          <c:tx>
            <c:rich>
              <a:bodyPr/>
              <a:lstStyle/>
              <a:p>
                <a:pPr>
                  <a:defRPr/>
                </a:pPr>
                <a:r>
                  <a:rPr lang="ja-JP"/>
                  <a:t>月</a:t>
                </a:r>
              </a:p>
            </c:rich>
          </c:tx>
          <c:overlay val="0"/>
        </c:title>
        <c:majorTickMark val="out"/>
        <c:minorTickMark val="none"/>
        <c:tickLblPos val="nextTo"/>
        <c:crossAx val="82581376"/>
        <c:crosses val="autoZero"/>
        <c:auto val="1"/>
        <c:lblAlgn val="ctr"/>
        <c:lblOffset val="100"/>
        <c:noMultiLvlLbl val="0"/>
      </c:catAx>
      <c:valAx>
        <c:axId val="82581376"/>
        <c:scaling>
          <c:orientation val="minMax"/>
          <c:max val="900"/>
          <c:min val="0"/>
        </c:scaling>
        <c:delete val="0"/>
        <c:axPos val="l"/>
        <c:majorGridlines/>
        <c:title>
          <c:tx>
            <c:rich>
              <a:bodyPr rot="-5400000" vert="horz"/>
              <a:lstStyle/>
              <a:p>
                <a:pPr>
                  <a:defRPr/>
                </a:pPr>
                <a:r>
                  <a:rPr lang="ja-JP"/>
                  <a:t>降水量</a:t>
                </a:r>
                <a:r>
                  <a:rPr lang="en-US"/>
                  <a:t>(mm)</a:t>
                </a:r>
              </a:p>
            </c:rich>
          </c:tx>
          <c:overlay val="0"/>
        </c:title>
        <c:numFmt formatCode="General" sourceLinked="1"/>
        <c:majorTickMark val="out"/>
        <c:minorTickMark val="none"/>
        <c:tickLblPos val="nextTo"/>
        <c:crossAx val="82579456"/>
        <c:crosses val="autoZero"/>
        <c:crossBetween val="between"/>
        <c:majorUnit val="100"/>
      </c:valAx>
      <c:valAx>
        <c:axId val="82583552"/>
        <c:scaling>
          <c:orientation val="minMax"/>
          <c:max val="35"/>
          <c:min val="-10"/>
        </c:scaling>
        <c:delete val="0"/>
        <c:axPos val="r"/>
        <c:title>
          <c:tx>
            <c:rich>
              <a:bodyPr rot="-5400000" vert="horz"/>
              <a:lstStyle/>
              <a:p>
                <a:pPr>
                  <a:defRPr/>
                </a:pPr>
                <a:r>
                  <a:rPr lang="ja-JP"/>
                  <a:t>気温</a:t>
                </a:r>
                <a:r>
                  <a:rPr lang="en-US"/>
                  <a:t>(</a:t>
                </a:r>
                <a:r>
                  <a:rPr lang="ja-JP"/>
                  <a:t>℃</a:t>
                </a:r>
                <a:r>
                  <a:rPr lang="en-US"/>
                  <a:t>)</a:t>
                </a:r>
                <a:endParaRPr lang="ja-JP"/>
              </a:p>
            </c:rich>
          </c:tx>
          <c:overlay val="0"/>
        </c:title>
        <c:numFmt formatCode="General" sourceLinked="1"/>
        <c:majorTickMark val="out"/>
        <c:minorTickMark val="none"/>
        <c:tickLblPos val="nextTo"/>
        <c:crossAx val="82585472"/>
        <c:crosses val="max"/>
        <c:crossBetween val="between"/>
        <c:majorUnit val="5"/>
      </c:valAx>
      <c:catAx>
        <c:axId val="82585472"/>
        <c:scaling>
          <c:orientation val="minMax"/>
        </c:scaling>
        <c:delete val="1"/>
        <c:axPos val="b"/>
        <c:majorTickMark val="out"/>
        <c:minorTickMark val="none"/>
        <c:tickLblPos val="nextTo"/>
        <c:crossAx val="82583552"/>
        <c:crosses val="autoZero"/>
        <c:auto val="1"/>
        <c:lblAlgn val="ctr"/>
        <c:lblOffset val="100"/>
        <c:noMultiLvlLbl val="0"/>
      </c:catAx>
    </c:plotArea>
    <c:legend>
      <c:legendPos val="r"/>
      <c:overlay val="0"/>
    </c:legend>
    <c:plotVisOnly val="1"/>
    <c:dispBlanksAs val="gap"/>
    <c:showDLblsOverMax val="0"/>
  </c:chart>
  <c:spPr>
    <a:solidFill>
      <a:schemeClr val="bg1"/>
    </a:solidFill>
    <a:ln>
      <a:noFill/>
    </a:ln>
  </c:spPr>
  <c:txPr>
    <a:bodyPr/>
    <a:lstStyle/>
    <a:p>
      <a:pPr>
        <a:defRPr b="0">
          <a:latin typeface="+mn-ea"/>
          <a:ea typeface="+mn-ea"/>
        </a:defRPr>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高田</a:t>
            </a:r>
          </a:p>
        </c:rich>
      </c:tx>
      <c:layout>
        <c:manualLayout>
          <c:xMode val="edge"/>
          <c:yMode val="edge"/>
          <c:x val="0.2982014435695538"/>
          <c:y val="2.7777777777777776E-2"/>
        </c:manualLayout>
      </c:layout>
      <c:overlay val="0"/>
    </c:title>
    <c:autoTitleDeleted val="0"/>
    <c:plotArea>
      <c:layout/>
      <c:barChart>
        <c:barDir val="col"/>
        <c:grouping val="clustered"/>
        <c:varyColors val="0"/>
        <c:ser>
          <c:idx val="1"/>
          <c:order val="1"/>
          <c:tx>
            <c:strRef>
              <c:f>'[120309_主要地点の平均気候値.xlsx]海外'!$D$4:$D$5</c:f>
              <c:strCache>
                <c:ptCount val="1"/>
                <c:pt idx="0">
                  <c:v>月降水量 mm</c:v>
                </c:pt>
              </c:strCache>
            </c:strRef>
          </c:tx>
          <c:invertIfNegative val="0"/>
          <c:val>
            <c:numRef>
              <c:f>'[120309_主要地点の平均気候値.xlsx]国内'!$M$32:$M$43</c:f>
              <c:numCache>
                <c:formatCode>General</c:formatCode>
                <c:ptCount val="12"/>
                <c:pt idx="0">
                  <c:v>419.1</c:v>
                </c:pt>
                <c:pt idx="1">
                  <c:v>262</c:v>
                </c:pt>
                <c:pt idx="2">
                  <c:v>194.2</c:v>
                </c:pt>
                <c:pt idx="3">
                  <c:v>96.1</c:v>
                </c:pt>
                <c:pt idx="4">
                  <c:v>95.7</c:v>
                </c:pt>
                <c:pt idx="5">
                  <c:v>145.30000000000001</c:v>
                </c:pt>
                <c:pt idx="6">
                  <c:v>210.6</c:v>
                </c:pt>
                <c:pt idx="7">
                  <c:v>150.4</c:v>
                </c:pt>
                <c:pt idx="8">
                  <c:v>206.2</c:v>
                </c:pt>
                <c:pt idx="9">
                  <c:v>210.8</c:v>
                </c:pt>
                <c:pt idx="10">
                  <c:v>342</c:v>
                </c:pt>
                <c:pt idx="11">
                  <c:v>423.1</c:v>
                </c:pt>
              </c:numCache>
            </c:numRef>
          </c:val>
        </c:ser>
        <c:dLbls>
          <c:showLegendKey val="0"/>
          <c:showVal val="0"/>
          <c:showCatName val="0"/>
          <c:showSerName val="0"/>
          <c:showPercent val="0"/>
          <c:showBubbleSize val="0"/>
        </c:dLbls>
        <c:gapWidth val="150"/>
        <c:axId val="97943552"/>
        <c:axId val="97945472"/>
      </c:barChart>
      <c:lineChart>
        <c:grouping val="standard"/>
        <c:varyColors val="0"/>
        <c:ser>
          <c:idx val="0"/>
          <c:order val="0"/>
          <c:tx>
            <c:strRef>
              <c:f>'[120309_主要地点の平均気候値.xlsx]海外'!$C$4:$C$5</c:f>
              <c:strCache>
                <c:ptCount val="1"/>
                <c:pt idx="0">
                  <c:v>月平均気温 ℃</c:v>
                </c:pt>
              </c:strCache>
            </c:strRef>
          </c:tx>
          <c:val>
            <c:numRef>
              <c:f>'[120309_主要地点の平均気候値.xlsx]国内'!$N$32:$N$43</c:f>
              <c:numCache>
                <c:formatCode>General</c:formatCode>
                <c:ptCount val="12"/>
                <c:pt idx="0">
                  <c:v>2.4</c:v>
                </c:pt>
                <c:pt idx="1">
                  <c:v>2.4</c:v>
                </c:pt>
                <c:pt idx="2">
                  <c:v>5.4</c:v>
                </c:pt>
                <c:pt idx="3">
                  <c:v>11.5</c:v>
                </c:pt>
                <c:pt idx="4">
                  <c:v>16.600000000000001</c:v>
                </c:pt>
                <c:pt idx="5">
                  <c:v>20.6</c:v>
                </c:pt>
                <c:pt idx="6">
                  <c:v>24.6</c:v>
                </c:pt>
                <c:pt idx="7">
                  <c:v>26.3</c:v>
                </c:pt>
                <c:pt idx="8">
                  <c:v>22</c:v>
                </c:pt>
                <c:pt idx="9">
                  <c:v>16</c:v>
                </c:pt>
                <c:pt idx="10">
                  <c:v>10.199999999999999</c:v>
                </c:pt>
                <c:pt idx="11">
                  <c:v>5.3</c:v>
                </c:pt>
              </c:numCache>
            </c:numRef>
          </c:val>
          <c:smooth val="0"/>
        </c:ser>
        <c:dLbls>
          <c:showLegendKey val="0"/>
          <c:showVal val="0"/>
          <c:showCatName val="0"/>
          <c:showSerName val="0"/>
          <c:showPercent val="0"/>
          <c:showBubbleSize val="0"/>
        </c:dLbls>
        <c:marker val="1"/>
        <c:smooth val="0"/>
        <c:axId val="97953664"/>
        <c:axId val="97951744"/>
      </c:lineChart>
      <c:catAx>
        <c:axId val="97943552"/>
        <c:scaling>
          <c:orientation val="minMax"/>
        </c:scaling>
        <c:delete val="0"/>
        <c:axPos val="b"/>
        <c:title>
          <c:tx>
            <c:rich>
              <a:bodyPr/>
              <a:lstStyle/>
              <a:p>
                <a:pPr>
                  <a:defRPr/>
                </a:pPr>
                <a:r>
                  <a:rPr lang="ja-JP"/>
                  <a:t>月</a:t>
                </a:r>
              </a:p>
            </c:rich>
          </c:tx>
          <c:overlay val="0"/>
        </c:title>
        <c:majorTickMark val="out"/>
        <c:minorTickMark val="none"/>
        <c:tickLblPos val="nextTo"/>
        <c:crossAx val="97945472"/>
        <c:crosses val="autoZero"/>
        <c:auto val="1"/>
        <c:lblAlgn val="ctr"/>
        <c:lblOffset val="100"/>
        <c:noMultiLvlLbl val="0"/>
      </c:catAx>
      <c:valAx>
        <c:axId val="97945472"/>
        <c:scaling>
          <c:orientation val="minMax"/>
          <c:max val="900"/>
          <c:min val="0"/>
        </c:scaling>
        <c:delete val="0"/>
        <c:axPos val="l"/>
        <c:majorGridlines/>
        <c:title>
          <c:tx>
            <c:rich>
              <a:bodyPr rot="-5400000" vert="horz"/>
              <a:lstStyle/>
              <a:p>
                <a:pPr>
                  <a:defRPr/>
                </a:pPr>
                <a:r>
                  <a:rPr lang="ja-JP"/>
                  <a:t>降水量</a:t>
                </a:r>
                <a:r>
                  <a:rPr lang="en-US"/>
                  <a:t>(mm)</a:t>
                </a:r>
              </a:p>
            </c:rich>
          </c:tx>
          <c:overlay val="0"/>
        </c:title>
        <c:numFmt formatCode="General" sourceLinked="1"/>
        <c:majorTickMark val="out"/>
        <c:minorTickMark val="none"/>
        <c:tickLblPos val="nextTo"/>
        <c:crossAx val="97943552"/>
        <c:crosses val="autoZero"/>
        <c:crossBetween val="between"/>
        <c:majorUnit val="100"/>
      </c:valAx>
      <c:valAx>
        <c:axId val="97951744"/>
        <c:scaling>
          <c:orientation val="minMax"/>
          <c:max val="35"/>
          <c:min val="-10"/>
        </c:scaling>
        <c:delete val="0"/>
        <c:axPos val="r"/>
        <c:title>
          <c:tx>
            <c:rich>
              <a:bodyPr rot="-5400000" vert="horz"/>
              <a:lstStyle/>
              <a:p>
                <a:pPr>
                  <a:defRPr/>
                </a:pPr>
                <a:r>
                  <a:rPr lang="ja-JP"/>
                  <a:t>気温</a:t>
                </a:r>
                <a:r>
                  <a:rPr lang="en-US"/>
                  <a:t>(</a:t>
                </a:r>
                <a:r>
                  <a:rPr lang="ja-JP"/>
                  <a:t>℃</a:t>
                </a:r>
                <a:r>
                  <a:rPr lang="en-US"/>
                  <a:t>)</a:t>
                </a:r>
                <a:endParaRPr lang="ja-JP"/>
              </a:p>
            </c:rich>
          </c:tx>
          <c:overlay val="0"/>
        </c:title>
        <c:numFmt formatCode="General" sourceLinked="1"/>
        <c:majorTickMark val="out"/>
        <c:minorTickMark val="none"/>
        <c:tickLblPos val="nextTo"/>
        <c:crossAx val="97953664"/>
        <c:crosses val="max"/>
        <c:crossBetween val="between"/>
        <c:majorUnit val="5"/>
      </c:valAx>
      <c:catAx>
        <c:axId val="97953664"/>
        <c:scaling>
          <c:orientation val="minMax"/>
        </c:scaling>
        <c:delete val="1"/>
        <c:axPos val="b"/>
        <c:majorTickMark val="out"/>
        <c:minorTickMark val="none"/>
        <c:tickLblPos val="nextTo"/>
        <c:crossAx val="97951744"/>
        <c:crosses val="autoZero"/>
        <c:auto val="1"/>
        <c:lblAlgn val="ctr"/>
        <c:lblOffset val="100"/>
        <c:noMultiLvlLbl val="0"/>
      </c:catAx>
    </c:plotArea>
    <c:legend>
      <c:legendPos val="r"/>
      <c:overlay val="0"/>
    </c:legend>
    <c:plotVisOnly val="1"/>
    <c:dispBlanksAs val="gap"/>
    <c:showDLblsOverMax val="0"/>
  </c:chart>
  <c:spPr>
    <a:solidFill>
      <a:schemeClr val="bg1"/>
    </a:solidFill>
    <a:ln>
      <a:noFill/>
    </a:ln>
  </c:spPr>
  <c:txPr>
    <a:bodyPr/>
    <a:lstStyle/>
    <a:p>
      <a:pPr>
        <a:defRPr b="0">
          <a:latin typeface="+mn-ea"/>
          <a:ea typeface="+mn-ea"/>
        </a:defRPr>
      </a:pPr>
      <a:endParaRPr lang="ja-JP"/>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東京</a:t>
            </a:r>
          </a:p>
        </c:rich>
      </c:tx>
      <c:layout>
        <c:manualLayout>
          <c:xMode val="edge"/>
          <c:yMode val="edge"/>
          <c:x val="0.2982014435695538"/>
          <c:y val="2.7777777777777776E-2"/>
        </c:manualLayout>
      </c:layout>
      <c:overlay val="0"/>
    </c:title>
    <c:autoTitleDeleted val="0"/>
    <c:plotArea>
      <c:layout/>
      <c:barChart>
        <c:barDir val="col"/>
        <c:grouping val="clustered"/>
        <c:varyColors val="0"/>
        <c:ser>
          <c:idx val="1"/>
          <c:order val="1"/>
          <c:tx>
            <c:strRef>
              <c:f>'[120309_主要地点の平均気候値.xlsx]海外'!$D$4:$D$5</c:f>
              <c:strCache>
                <c:ptCount val="1"/>
                <c:pt idx="0">
                  <c:v>月降水量 mm</c:v>
                </c:pt>
              </c:strCache>
            </c:strRef>
          </c:tx>
          <c:invertIfNegative val="0"/>
          <c:val>
            <c:numRef>
              <c:f>'[120309_主要地点の平均気候値.xlsx]国内'!$M$55:$M$66</c:f>
              <c:numCache>
                <c:formatCode>General</c:formatCode>
                <c:ptCount val="12"/>
                <c:pt idx="0">
                  <c:v>52.3</c:v>
                </c:pt>
                <c:pt idx="1">
                  <c:v>56.1</c:v>
                </c:pt>
                <c:pt idx="2">
                  <c:v>117.5</c:v>
                </c:pt>
                <c:pt idx="3">
                  <c:v>124.5</c:v>
                </c:pt>
                <c:pt idx="4">
                  <c:v>137.80000000000001</c:v>
                </c:pt>
                <c:pt idx="5">
                  <c:v>167.7</c:v>
                </c:pt>
                <c:pt idx="6">
                  <c:v>153.5</c:v>
                </c:pt>
                <c:pt idx="7">
                  <c:v>168.2</c:v>
                </c:pt>
                <c:pt idx="8">
                  <c:v>209.9</c:v>
                </c:pt>
                <c:pt idx="9">
                  <c:v>197.8</c:v>
                </c:pt>
                <c:pt idx="10">
                  <c:v>92.5</c:v>
                </c:pt>
                <c:pt idx="11">
                  <c:v>51</c:v>
                </c:pt>
              </c:numCache>
            </c:numRef>
          </c:val>
        </c:ser>
        <c:dLbls>
          <c:showLegendKey val="0"/>
          <c:showVal val="0"/>
          <c:showCatName val="0"/>
          <c:showSerName val="0"/>
          <c:showPercent val="0"/>
          <c:showBubbleSize val="0"/>
        </c:dLbls>
        <c:gapWidth val="150"/>
        <c:axId val="97984512"/>
        <c:axId val="97986432"/>
      </c:barChart>
      <c:lineChart>
        <c:grouping val="standard"/>
        <c:varyColors val="0"/>
        <c:ser>
          <c:idx val="0"/>
          <c:order val="0"/>
          <c:tx>
            <c:strRef>
              <c:f>'[120309_主要地点の平均気候値.xlsx]海外'!$C$4:$C$5</c:f>
              <c:strCache>
                <c:ptCount val="1"/>
                <c:pt idx="0">
                  <c:v>月平均気温 ℃</c:v>
                </c:pt>
              </c:strCache>
            </c:strRef>
          </c:tx>
          <c:val>
            <c:numRef>
              <c:f>'[120309_主要地点の平均気候値.xlsx]国内'!$N$55:$N$66</c:f>
              <c:numCache>
                <c:formatCode>General</c:formatCode>
                <c:ptCount val="12"/>
                <c:pt idx="0">
                  <c:v>6.1</c:v>
                </c:pt>
                <c:pt idx="1">
                  <c:v>6.5</c:v>
                </c:pt>
                <c:pt idx="2">
                  <c:v>9.4</c:v>
                </c:pt>
                <c:pt idx="3">
                  <c:v>14.6</c:v>
                </c:pt>
                <c:pt idx="4">
                  <c:v>18.899999999999999</c:v>
                </c:pt>
                <c:pt idx="5">
                  <c:v>22.1</c:v>
                </c:pt>
                <c:pt idx="6">
                  <c:v>25.8</c:v>
                </c:pt>
                <c:pt idx="7">
                  <c:v>27.4</c:v>
                </c:pt>
                <c:pt idx="8">
                  <c:v>23.8</c:v>
                </c:pt>
                <c:pt idx="9">
                  <c:v>18.5</c:v>
                </c:pt>
                <c:pt idx="10">
                  <c:v>13.3</c:v>
                </c:pt>
                <c:pt idx="11">
                  <c:v>8.6999999999999993</c:v>
                </c:pt>
              </c:numCache>
            </c:numRef>
          </c:val>
          <c:smooth val="0"/>
        </c:ser>
        <c:dLbls>
          <c:showLegendKey val="0"/>
          <c:showVal val="0"/>
          <c:showCatName val="0"/>
          <c:showSerName val="0"/>
          <c:showPercent val="0"/>
          <c:showBubbleSize val="0"/>
        </c:dLbls>
        <c:marker val="1"/>
        <c:smooth val="0"/>
        <c:axId val="98002816"/>
        <c:axId val="98000896"/>
      </c:lineChart>
      <c:catAx>
        <c:axId val="97984512"/>
        <c:scaling>
          <c:orientation val="minMax"/>
        </c:scaling>
        <c:delete val="0"/>
        <c:axPos val="b"/>
        <c:title>
          <c:tx>
            <c:rich>
              <a:bodyPr/>
              <a:lstStyle/>
              <a:p>
                <a:pPr>
                  <a:defRPr/>
                </a:pPr>
                <a:r>
                  <a:rPr lang="ja-JP"/>
                  <a:t>月</a:t>
                </a:r>
              </a:p>
            </c:rich>
          </c:tx>
          <c:overlay val="0"/>
        </c:title>
        <c:majorTickMark val="out"/>
        <c:minorTickMark val="none"/>
        <c:tickLblPos val="nextTo"/>
        <c:crossAx val="97986432"/>
        <c:crosses val="autoZero"/>
        <c:auto val="1"/>
        <c:lblAlgn val="ctr"/>
        <c:lblOffset val="100"/>
        <c:noMultiLvlLbl val="0"/>
      </c:catAx>
      <c:valAx>
        <c:axId val="97986432"/>
        <c:scaling>
          <c:orientation val="minMax"/>
          <c:max val="900"/>
          <c:min val="0"/>
        </c:scaling>
        <c:delete val="0"/>
        <c:axPos val="l"/>
        <c:majorGridlines/>
        <c:title>
          <c:tx>
            <c:rich>
              <a:bodyPr rot="-5400000" vert="horz"/>
              <a:lstStyle/>
              <a:p>
                <a:pPr>
                  <a:defRPr/>
                </a:pPr>
                <a:r>
                  <a:rPr lang="ja-JP"/>
                  <a:t>降水量</a:t>
                </a:r>
                <a:r>
                  <a:rPr lang="en-US"/>
                  <a:t>(mm)</a:t>
                </a:r>
              </a:p>
            </c:rich>
          </c:tx>
          <c:overlay val="0"/>
        </c:title>
        <c:numFmt formatCode="General" sourceLinked="1"/>
        <c:majorTickMark val="out"/>
        <c:minorTickMark val="none"/>
        <c:tickLblPos val="nextTo"/>
        <c:crossAx val="97984512"/>
        <c:crosses val="autoZero"/>
        <c:crossBetween val="between"/>
        <c:majorUnit val="100"/>
      </c:valAx>
      <c:valAx>
        <c:axId val="98000896"/>
        <c:scaling>
          <c:orientation val="minMax"/>
          <c:max val="35"/>
          <c:min val="-10"/>
        </c:scaling>
        <c:delete val="0"/>
        <c:axPos val="r"/>
        <c:title>
          <c:tx>
            <c:rich>
              <a:bodyPr rot="-5400000" vert="horz"/>
              <a:lstStyle/>
              <a:p>
                <a:pPr>
                  <a:defRPr/>
                </a:pPr>
                <a:r>
                  <a:rPr lang="ja-JP"/>
                  <a:t>気温</a:t>
                </a:r>
                <a:r>
                  <a:rPr lang="en-US"/>
                  <a:t>(</a:t>
                </a:r>
                <a:r>
                  <a:rPr lang="ja-JP"/>
                  <a:t>℃</a:t>
                </a:r>
                <a:r>
                  <a:rPr lang="en-US"/>
                  <a:t>)</a:t>
                </a:r>
                <a:endParaRPr lang="ja-JP"/>
              </a:p>
            </c:rich>
          </c:tx>
          <c:overlay val="0"/>
        </c:title>
        <c:numFmt formatCode="General" sourceLinked="1"/>
        <c:majorTickMark val="out"/>
        <c:minorTickMark val="none"/>
        <c:tickLblPos val="nextTo"/>
        <c:crossAx val="98002816"/>
        <c:crosses val="max"/>
        <c:crossBetween val="between"/>
        <c:majorUnit val="5"/>
      </c:valAx>
      <c:catAx>
        <c:axId val="98002816"/>
        <c:scaling>
          <c:orientation val="minMax"/>
        </c:scaling>
        <c:delete val="1"/>
        <c:axPos val="b"/>
        <c:majorTickMark val="out"/>
        <c:minorTickMark val="none"/>
        <c:tickLblPos val="nextTo"/>
        <c:crossAx val="98000896"/>
        <c:crosses val="autoZero"/>
        <c:auto val="1"/>
        <c:lblAlgn val="ctr"/>
        <c:lblOffset val="100"/>
        <c:noMultiLvlLbl val="0"/>
      </c:catAx>
    </c:plotArea>
    <c:legend>
      <c:legendPos val="r"/>
      <c:overlay val="0"/>
    </c:legend>
    <c:plotVisOnly val="1"/>
    <c:dispBlanksAs val="gap"/>
    <c:showDLblsOverMax val="0"/>
  </c:chart>
  <c:spPr>
    <a:solidFill>
      <a:schemeClr val="bg1"/>
    </a:solidFill>
    <a:ln>
      <a:noFill/>
    </a:ln>
  </c:spPr>
  <c:txPr>
    <a:bodyPr/>
    <a:lstStyle/>
    <a:p>
      <a:pPr>
        <a:defRPr b="0">
          <a:latin typeface="+mn-ea"/>
          <a:ea typeface="+mn-ea"/>
        </a:defRPr>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屋久島</a:t>
            </a:r>
          </a:p>
        </c:rich>
      </c:tx>
      <c:layout>
        <c:manualLayout>
          <c:xMode val="edge"/>
          <c:yMode val="edge"/>
          <c:x val="0.2982014435695538"/>
          <c:y val="2.7777777777777776E-2"/>
        </c:manualLayout>
      </c:layout>
      <c:overlay val="0"/>
    </c:title>
    <c:autoTitleDeleted val="0"/>
    <c:plotArea>
      <c:layout/>
      <c:barChart>
        <c:barDir val="col"/>
        <c:grouping val="clustered"/>
        <c:varyColors val="0"/>
        <c:ser>
          <c:idx val="1"/>
          <c:order val="1"/>
          <c:tx>
            <c:strRef>
              <c:f>'[120309_主要地点の平均気候値.xlsx]海外'!$D$4:$D$5</c:f>
              <c:strCache>
                <c:ptCount val="1"/>
                <c:pt idx="0">
                  <c:v>月降水量 mm</c:v>
                </c:pt>
              </c:strCache>
            </c:strRef>
          </c:tx>
          <c:invertIfNegative val="0"/>
          <c:val>
            <c:numRef>
              <c:f>'[120309_主要地点の平均気候値.xlsx]国内'!$M$124:$M$135</c:f>
              <c:numCache>
                <c:formatCode>General</c:formatCode>
                <c:ptCount val="12"/>
                <c:pt idx="0">
                  <c:v>272.89999999999998</c:v>
                </c:pt>
                <c:pt idx="1">
                  <c:v>286.7</c:v>
                </c:pt>
                <c:pt idx="2">
                  <c:v>428.1</c:v>
                </c:pt>
                <c:pt idx="3">
                  <c:v>421.7</c:v>
                </c:pt>
                <c:pt idx="4">
                  <c:v>441</c:v>
                </c:pt>
                <c:pt idx="5">
                  <c:v>773.6</c:v>
                </c:pt>
                <c:pt idx="6">
                  <c:v>311.89999999999998</c:v>
                </c:pt>
                <c:pt idx="7">
                  <c:v>269</c:v>
                </c:pt>
                <c:pt idx="8">
                  <c:v>406.1</c:v>
                </c:pt>
                <c:pt idx="9">
                  <c:v>299.60000000000002</c:v>
                </c:pt>
                <c:pt idx="10">
                  <c:v>303.89999999999998</c:v>
                </c:pt>
                <c:pt idx="11">
                  <c:v>262.7</c:v>
                </c:pt>
              </c:numCache>
            </c:numRef>
          </c:val>
        </c:ser>
        <c:dLbls>
          <c:showLegendKey val="0"/>
          <c:showVal val="0"/>
          <c:showCatName val="0"/>
          <c:showSerName val="0"/>
          <c:showPercent val="0"/>
          <c:showBubbleSize val="0"/>
        </c:dLbls>
        <c:gapWidth val="150"/>
        <c:axId val="98025472"/>
        <c:axId val="98027392"/>
      </c:barChart>
      <c:lineChart>
        <c:grouping val="standard"/>
        <c:varyColors val="0"/>
        <c:ser>
          <c:idx val="0"/>
          <c:order val="0"/>
          <c:tx>
            <c:strRef>
              <c:f>'[120309_主要地点の平均気候値.xlsx]海外'!$C$4:$C$5</c:f>
              <c:strCache>
                <c:ptCount val="1"/>
                <c:pt idx="0">
                  <c:v>月平均気温 ℃</c:v>
                </c:pt>
              </c:strCache>
            </c:strRef>
          </c:tx>
          <c:val>
            <c:numRef>
              <c:f>'[120309_主要地点の平均気候値.xlsx]国内'!$N$124:$N$135</c:f>
              <c:numCache>
                <c:formatCode>General</c:formatCode>
                <c:ptCount val="12"/>
                <c:pt idx="0">
                  <c:v>11.6</c:v>
                </c:pt>
                <c:pt idx="1">
                  <c:v>12.1</c:v>
                </c:pt>
                <c:pt idx="2">
                  <c:v>14.3</c:v>
                </c:pt>
                <c:pt idx="3">
                  <c:v>17.7</c:v>
                </c:pt>
                <c:pt idx="4">
                  <c:v>20.8</c:v>
                </c:pt>
                <c:pt idx="5">
                  <c:v>23.6</c:v>
                </c:pt>
                <c:pt idx="6">
                  <c:v>26.9</c:v>
                </c:pt>
                <c:pt idx="7">
                  <c:v>27.2</c:v>
                </c:pt>
                <c:pt idx="8">
                  <c:v>25.5</c:v>
                </c:pt>
                <c:pt idx="9">
                  <c:v>21.9</c:v>
                </c:pt>
                <c:pt idx="10">
                  <c:v>17.899999999999999</c:v>
                </c:pt>
                <c:pt idx="11">
                  <c:v>13.6</c:v>
                </c:pt>
              </c:numCache>
            </c:numRef>
          </c:val>
          <c:smooth val="0"/>
        </c:ser>
        <c:dLbls>
          <c:showLegendKey val="0"/>
          <c:showVal val="0"/>
          <c:showCatName val="0"/>
          <c:showSerName val="0"/>
          <c:showPercent val="0"/>
          <c:showBubbleSize val="0"/>
        </c:dLbls>
        <c:marker val="1"/>
        <c:smooth val="0"/>
        <c:axId val="98035584"/>
        <c:axId val="98033664"/>
      </c:lineChart>
      <c:catAx>
        <c:axId val="98025472"/>
        <c:scaling>
          <c:orientation val="minMax"/>
        </c:scaling>
        <c:delete val="0"/>
        <c:axPos val="b"/>
        <c:title>
          <c:tx>
            <c:rich>
              <a:bodyPr/>
              <a:lstStyle/>
              <a:p>
                <a:pPr>
                  <a:defRPr/>
                </a:pPr>
                <a:r>
                  <a:rPr lang="ja-JP"/>
                  <a:t>月</a:t>
                </a:r>
              </a:p>
            </c:rich>
          </c:tx>
          <c:overlay val="0"/>
        </c:title>
        <c:majorTickMark val="out"/>
        <c:minorTickMark val="none"/>
        <c:tickLblPos val="nextTo"/>
        <c:crossAx val="98027392"/>
        <c:crosses val="autoZero"/>
        <c:auto val="1"/>
        <c:lblAlgn val="ctr"/>
        <c:lblOffset val="100"/>
        <c:noMultiLvlLbl val="0"/>
      </c:catAx>
      <c:valAx>
        <c:axId val="98027392"/>
        <c:scaling>
          <c:orientation val="minMax"/>
          <c:max val="900"/>
          <c:min val="0"/>
        </c:scaling>
        <c:delete val="0"/>
        <c:axPos val="l"/>
        <c:majorGridlines/>
        <c:title>
          <c:tx>
            <c:rich>
              <a:bodyPr rot="-5400000" vert="horz"/>
              <a:lstStyle/>
              <a:p>
                <a:pPr>
                  <a:defRPr/>
                </a:pPr>
                <a:r>
                  <a:rPr lang="ja-JP"/>
                  <a:t>降水量</a:t>
                </a:r>
                <a:r>
                  <a:rPr lang="en-US"/>
                  <a:t>(mm)</a:t>
                </a:r>
              </a:p>
            </c:rich>
          </c:tx>
          <c:overlay val="0"/>
        </c:title>
        <c:numFmt formatCode="General" sourceLinked="1"/>
        <c:majorTickMark val="out"/>
        <c:minorTickMark val="none"/>
        <c:tickLblPos val="nextTo"/>
        <c:crossAx val="98025472"/>
        <c:crosses val="autoZero"/>
        <c:crossBetween val="between"/>
        <c:majorUnit val="100"/>
      </c:valAx>
      <c:valAx>
        <c:axId val="98033664"/>
        <c:scaling>
          <c:orientation val="minMax"/>
          <c:max val="35"/>
          <c:min val="-10"/>
        </c:scaling>
        <c:delete val="0"/>
        <c:axPos val="r"/>
        <c:title>
          <c:tx>
            <c:rich>
              <a:bodyPr rot="-5400000" vert="horz"/>
              <a:lstStyle/>
              <a:p>
                <a:pPr>
                  <a:defRPr/>
                </a:pPr>
                <a:r>
                  <a:rPr lang="ja-JP"/>
                  <a:t>気温</a:t>
                </a:r>
                <a:r>
                  <a:rPr lang="en-US"/>
                  <a:t>(</a:t>
                </a:r>
                <a:r>
                  <a:rPr lang="ja-JP"/>
                  <a:t>℃</a:t>
                </a:r>
                <a:r>
                  <a:rPr lang="en-US"/>
                  <a:t>)</a:t>
                </a:r>
                <a:endParaRPr lang="ja-JP"/>
              </a:p>
            </c:rich>
          </c:tx>
          <c:overlay val="0"/>
        </c:title>
        <c:numFmt formatCode="General" sourceLinked="1"/>
        <c:majorTickMark val="out"/>
        <c:minorTickMark val="none"/>
        <c:tickLblPos val="nextTo"/>
        <c:crossAx val="98035584"/>
        <c:crosses val="max"/>
        <c:crossBetween val="between"/>
        <c:majorUnit val="5"/>
      </c:valAx>
      <c:catAx>
        <c:axId val="98035584"/>
        <c:scaling>
          <c:orientation val="minMax"/>
        </c:scaling>
        <c:delete val="1"/>
        <c:axPos val="b"/>
        <c:majorTickMark val="out"/>
        <c:minorTickMark val="none"/>
        <c:tickLblPos val="nextTo"/>
        <c:crossAx val="98033664"/>
        <c:crosses val="autoZero"/>
        <c:auto val="1"/>
        <c:lblAlgn val="ctr"/>
        <c:lblOffset val="100"/>
        <c:noMultiLvlLbl val="0"/>
      </c:catAx>
    </c:plotArea>
    <c:legend>
      <c:legendPos val="r"/>
      <c:overlay val="0"/>
    </c:legend>
    <c:plotVisOnly val="1"/>
    <c:dispBlanksAs val="gap"/>
    <c:showDLblsOverMax val="0"/>
  </c:chart>
  <c:spPr>
    <a:solidFill>
      <a:schemeClr val="bg1"/>
    </a:solidFill>
    <a:ln>
      <a:noFill/>
    </a:ln>
  </c:spPr>
  <c:txPr>
    <a:bodyPr/>
    <a:lstStyle/>
    <a:p>
      <a:pPr>
        <a:defRPr b="0">
          <a:latin typeface="+mn-ea"/>
          <a:ea typeface="+mn-ea"/>
        </a:defRPr>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87920442523299E-2"/>
          <c:y val="3.1460843879023863E-2"/>
          <c:w val="0.89282052672043755"/>
          <c:h val="0.69113072707180279"/>
        </c:manualLayout>
      </c:layout>
      <c:barChart>
        <c:barDir val="col"/>
        <c:grouping val="clustered"/>
        <c:varyColors val="0"/>
        <c:ser>
          <c:idx val="0"/>
          <c:order val="0"/>
          <c:tx>
            <c:strRef>
              <c:f>Sheet2!$B$3</c:f>
              <c:strCache>
                <c:ptCount val="1"/>
                <c:pt idx="0">
                  <c:v>取水量</c:v>
                </c:pt>
              </c:strCache>
            </c:strRef>
          </c:tx>
          <c:invertIfNegative val="0"/>
          <c:cat>
            <c:strRef>
              <c:f>Sheet2!$A$4:$A$14</c:f>
              <c:strCache>
                <c:ptCount val="11"/>
                <c:pt idx="0">
                  <c:v>紙・パルプ製品</c:v>
                </c:pt>
                <c:pt idx="1">
                  <c:v>繊維</c:v>
                </c:pt>
                <c:pt idx="2">
                  <c:v>鋼材</c:v>
                </c:pt>
                <c:pt idx="3">
                  <c:v>プラスチック製品</c:v>
                </c:pt>
                <c:pt idx="4">
                  <c:v>化学製品</c:v>
                </c:pt>
                <c:pt idx="5">
                  <c:v>ガラス・ガラス製品</c:v>
                </c:pt>
                <c:pt idx="6">
                  <c:v>食料品</c:v>
                </c:pt>
                <c:pt idx="7">
                  <c:v>電子部品</c:v>
                </c:pt>
                <c:pt idx="8">
                  <c:v>乗用車</c:v>
                </c:pt>
                <c:pt idx="9">
                  <c:v>通信機械</c:v>
                </c:pt>
                <c:pt idx="10">
                  <c:v>石油製品</c:v>
                </c:pt>
              </c:strCache>
            </c:strRef>
          </c:cat>
          <c:val>
            <c:numRef>
              <c:f>Sheet2!$B$4:$B$14</c:f>
              <c:numCache>
                <c:formatCode>0</c:formatCode>
                <c:ptCount val="11"/>
                <c:pt idx="0">
                  <c:v>810.2</c:v>
                </c:pt>
                <c:pt idx="1">
                  <c:v>328.7</c:v>
                </c:pt>
                <c:pt idx="2">
                  <c:v>182.2</c:v>
                </c:pt>
                <c:pt idx="3">
                  <c:v>129.69999999999999</c:v>
                </c:pt>
                <c:pt idx="4">
                  <c:v>112.3</c:v>
                </c:pt>
                <c:pt idx="5">
                  <c:v>85.9</c:v>
                </c:pt>
                <c:pt idx="6">
                  <c:v>66.2</c:v>
                </c:pt>
                <c:pt idx="7">
                  <c:v>44.9</c:v>
                </c:pt>
                <c:pt idx="8">
                  <c:v>39.799999999999997</c:v>
                </c:pt>
                <c:pt idx="9">
                  <c:v>30.2</c:v>
                </c:pt>
                <c:pt idx="10">
                  <c:v>23.4</c:v>
                </c:pt>
              </c:numCache>
            </c:numRef>
          </c:val>
        </c:ser>
        <c:ser>
          <c:idx val="1"/>
          <c:order val="1"/>
          <c:tx>
            <c:strRef>
              <c:f>Sheet2!$C$3</c:f>
              <c:strCache>
                <c:ptCount val="1"/>
                <c:pt idx="0">
                  <c:v>使用量</c:v>
                </c:pt>
              </c:strCache>
            </c:strRef>
          </c:tx>
          <c:invertIfNegative val="0"/>
          <c:cat>
            <c:strRef>
              <c:f>Sheet2!$A$4:$A$14</c:f>
              <c:strCache>
                <c:ptCount val="11"/>
                <c:pt idx="0">
                  <c:v>紙・パルプ製品</c:v>
                </c:pt>
                <c:pt idx="1">
                  <c:v>繊維</c:v>
                </c:pt>
                <c:pt idx="2">
                  <c:v>鋼材</c:v>
                </c:pt>
                <c:pt idx="3">
                  <c:v>プラスチック製品</c:v>
                </c:pt>
                <c:pt idx="4">
                  <c:v>化学製品</c:v>
                </c:pt>
                <c:pt idx="5">
                  <c:v>ガラス・ガラス製品</c:v>
                </c:pt>
                <c:pt idx="6">
                  <c:v>食料品</c:v>
                </c:pt>
                <c:pt idx="7">
                  <c:v>電子部品</c:v>
                </c:pt>
                <c:pt idx="8">
                  <c:v>乗用車</c:v>
                </c:pt>
                <c:pt idx="9">
                  <c:v>通信機械</c:v>
                </c:pt>
                <c:pt idx="10">
                  <c:v>石油製品</c:v>
                </c:pt>
              </c:strCache>
            </c:strRef>
          </c:cat>
          <c:val>
            <c:numRef>
              <c:f>Sheet2!$C$4:$C$14</c:f>
              <c:numCache>
                <c:formatCode>0</c:formatCode>
                <c:ptCount val="11"/>
                <c:pt idx="0">
                  <c:v>1512.4</c:v>
                </c:pt>
                <c:pt idx="1">
                  <c:v>625.4</c:v>
                </c:pt>
                <c:pt idx="2">
                  <c:v>1880.5</c:v>
                </c:pt>
                <c:pt idx="3">
                  <c:v>698.4</c:v>
                </c:pt>
                <c:pt idx="4">
                  <c:v>589.79999999999995</c:v>
                </c:pt>
                <c:pt idx="5">
                  <c:v>418.4</c:v>
                </c:pt>
                <c:pt idx="6">
                  <c:v>130.80000000000001</c:v>
                </c:pt>
                <c:pt idx="7">
                  <c:v>173</c:v>
                </c:pt>
                <c:pt idx="8">
                  <c:v>342.5</c:v>
                </c:pt>
                <c:pt idx="9">
                  <c:v>134.6</c:v>
                </c:pt>
                <c:pt idx="10">
                  <c:v>251.7</c:v>
                </c:pt>
              </c:numCache>
            </c:numRef>
          </c:val>
        </c:ser>
        <c:dLbls>
          <c:showLegendKey val="0"/>
          <c:showVal val="0"/>
          <c:showCatName val="0"/>
          <c:showSerName val="0"/>
          <c:showPercent val="0"/>
          <c:showBubbleSize val="0"/>
        </c:dLbls>
        <c:gapWidth val="150"/>
        <c:axId val="98445952"/>
        <c:axId val="98447744"/>
      </c:barChart>
      <c:catAx>
        <c:axId val="98445952"/>
        <c:scaling>
          <c:orientation val="minMax"/>
        </c:scaling>
        <c:delete val="0"/>
        <c:axPos val="b"/>
        <c:majorTickMark val="out"/>
        <c:minorTickMark val="none"/>
        <c:tickLblPos val="nextTo"/>
        <c:crossAx val="98447744"/>
        <c:crosses val="autoZero"/>
        <c:auto val="1"/>
        <c:lblAlgn val="ctr"/>
        <c:lblOffset val="100"/>
        <c:noMultiLvlLbl val="0"/>
      </c:catAx>
      <c:valAx>
        <c:axId val="98447744"/>
        <c:scaling>
          <c:orientation val="minMax"/>
        </c:scaling>
        <c:delete val="0"/>
        <c:axPos val="l"/>
        <c:majorGridlines/>
        <c:numFmt formatCode="0" sourceLinked="1"/>
        <c:majorTickMark val="out"/>
        <c:minorTickMark val="none"/>
        <c:tickLblPos val="nextTo"/>
        <c:crossAx val="98445952"/>
        <c:crosses val="autoZero"/>
        <c:crossBetween val="between"/>
      </c:valAx>
    </c:plotArea>
    <c:legend>
      <c:legendPos val="r"/>
      <c:layout>
        <c:manualLayout>
          <c:xMode val="edge"/>
          <c:yMode val="edge"/>
          <c:x val="0.31428991523064725"/>
          <c:y val="0.11949736760871983"/>
          <c:w val="0.18575461417101957"/>
          <c:h val="0.30962535730951773"/>
        </c:manualLayout>
      </c:layout>
      <c:overlay val="0"/>
      <c:txPr>
        <a:bodyPr/>
        <a:lstStyle/>
        <a:p>
          <a:pPr>
            <a:defRPr sz="2400" b="0"/>
          </a:pPr>
          <a:endParaRPr lang="ja-JP"/>
        </a:p>
      </c:txPr>
    </c:legend>
    <c:plotVisOnly val="1"/>
    <c:dispBlanksAs val="gap"/>
    <c:showDLblsOverMax val="0"/>
  </c:chart>
  <c:txPr>
    <a:bodyPr/>
    <a:lstStyle/>
    <a:p>
      <a:pPr>
        <a:defRPr sz="1800"/>
      </a:pPr>
      <a:endParaRPr lang="ja-JP"/>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277777777777779"/>
          <c:y val="5.1564508696675306E-3"/>
          <c:w val="0.75752198738315812"/>
          <c:h val="0.89294126726982814"/>
        </c:manualLayout>
      </c:layout>
      <c:barChart>
        <c:barDir val="bar"/>
        <c:grouping val="stacked"/>
        <c:varyColors val="0"/>
        <c:ser>
          <c:idx val="0"/>
          <c:order val="0"/>
          <c:spPr>
            <a:blipFill>
              <a:blip xmlns:r="http://schemas.openxmlformats.org/officeDocument/2006/relationships" r:embed="rId1"/>
              <a:stretch>
                <a:fillRect/>
              </a:stretch>
            </a:blipFill>
          </c:spPr>
          <c:invertIfNegative val="0"/>
          <c:pictureOptions>
            <c:pictureFormat val="stack"/>
          </c:pictureOptions>
          <c:cat>
            <c:strRef>
              <c:f>国民一人!$L$4:$L$23</c:f>
              <c:strCache>
                <c:ptCount val="20"/>
                <c:pt idx="0">
                  <c:v>清涼飲料</c:v>
                </c:pt>
                <c:pt idx="1">
                  <c:v>織物製衣服</c:v>
                </c:pt>
                <c:pt idx="2">
                  <c:v>菓子類</c:v>
                </c:pt>
                <c:pt idx="3">
                  <c:v>乗用車</c:v>
                </c:pt>
                <c:pt idx="4">
                  <c:v>その他の食料品</c:v>
                </c:pt>
                <c:pt idx="5">
                  <c:v>調味料</c:v>
                </c:pt>
                <c:pt idx="6">
                  <c:v>そう菜・すし・弁当</c:v>
                </c:pt>
                <c:pt idx="7">
                  <c:v>新聞</c:v>
                </c:pt>
                <c:pt idx="8">
                  <c:v>ニット製衣服</c:v>
                </c:pt>
                <c:pt idx="9">
                  <c:v>酪農品</c:v>
                </c:pt>
                <c:pt idx="10">
                  <c:v>洋紙・和紙</c:v>
                </c:pt>
                <c:pt idx="11">
                  <c:v>石油製品</c:v>
                </c:pt>
                <c:pt idx="12">
                  <c:v>化粧品・歯磨</c:v>
                </c:pt>
                <c:pt idx="13">
                  <c:v>民生用電気機器</c:v>
                </c:pt>
                <c:pt idx="14">
                  <c:v>ビール</c:v>
                </c:pt>
                <c:pt idx="15">
                  <c:v>出版</c:v>
                </c:pt>
                <c:pt idx="16">
                  <c:v>パン類</c:v>
                </c:pt>
                <c:pt idx="17">
                  <c:v>プラスチック製品</c:v>
                </c:pt>
                <c:pt idx="18">
                  <c:v>めん類</c:v>
                </c:pt>
                <c:pt idx="19">
                  <c:v>紙製衛生材料・用品</c:v>
                </c:pt>
              </c:strCache>
            </c:strRef>
          </c:cat>
          <c:val>
            <c:numRef>
              <c:f>国民一人!$M$4:$M$23</c:f>
              <c:numCache>
                <c:formatCode>0_ </c:formatCode>
                <c:ptCount val="20"/>
                <c:pt idx="0">
                  <c:v>2027.4843237850507</c:v>
                </c:pt>
                <c:pt idx="1">
                  <c:v>1694.3822070684578</c:v>
                </c:pt>
                <c:pt idx="2">
                  <c:v>1497.5835672026151</c:v>
                </c:pt>
                <c:pt idx="3">
                  <c:v>1333.7885366351229</c:v>
                </c:pt>
                <c:pt idx="4">
                  <c:v>1080.3993398830498</c:v>
                </c:pt>
                <c:pt idx="5">
                  <c:v>1038.7414579539693</c:v>
                </c:pt>
                <c:pt idx="6">
                  <c:v>1004.2501296953374</c:v>
                </c:pt>
                <c:pt idx="7">
                  <c:v>999.80599180864033</c:v>
                </c:pt>
                <c:pt idx="8">
                  <c:v>957.16327707128573</c:v>
                </c:pt>
                <c:pt idx="9">
                  <c:v>893.61052351562478</c:v>
                </c:pt>
                <c:pt idx="10">
                  <c:v>767.61423298680802</c:v>
                </c:pt>
                <c:pt idx="11">
                  <c:v>754.75821234891498</c:v>
                </c:pt>
                <c:pt idx="12">
                  <c:v>728.59634573843505</c:v>
                </c:pt>
                <c:pt idx="13">
                  <c:v>645.76325656173083</c:v>
                </c:pt>
                <c:pt idx="14">
                  <c:v>614.83309130417251</c:v>
                </c:pt>
                <c:pt idx="15">
                  <c:v>566.9948116858784</c:v>
                </c:pt>
                <c:pt idx="16">
                  <c:v>528.09485471111054</c:v>
                </c:pt>
                <c:pt idx="17">
                  <c:v>518.00220510479028</c:v>
                </c:pt>
                <c:pt idx="18">
                  <c:v>508.94502209746202</c:v>
                </c:pt>
                <c:pt idx="19">
                  <c:v>453.34040473821671</c:v>
                </c:pt>
              </c:numCache>
            </c:numRef>
          </c:val>
        </c:ser>
        <c:dLbls>
          <c:showLegendKey val="0"/>
          <c:showVal val="0"/>
          <c:showCatName val="0"/>
          <c:showSerName val="0"/>
          <c:showPercent val="0"/>
          <c:showBubbleSize val="0"/>
        </c:dLbls>
        <c:gapWidth val="67"/>
        <c:overlap val="100"/>
        <c:axId val="98470912"/>
        <c:axId val="94114560"/>
      </c:barChart>
      <c:catAx>
        <c:axId val="98470912"/>
        <c:scaling>
          <c:orientation val="minMax"/>
        </c:scaling>
        <c:delete val="0"/>
        <c:axPos val="l"/>
        <c:majorGridlines>
          <c:spPr>
            <a:ln>
              <a:prstDash val="sysDot"/>
            </a:ln>
          </c:spPr>
        </c:majorGridlines>
        <c:majorTickMark val="out"/>
        <c:minorTickMark val="none"/>
        <c:tickLblPos val="nextTo"/>
        <c:txPr>
          <a:bodyPr/>
          <a:lstStyle/>
          <a:p>
            <a:pPr>
              <a:defRPr sz="1600" b="0">
                <a:latin typeface="+mj-ea"/>
                <a:ea typeface="+mj-ea"/>
              </a:defRPr>
            </a:pPr>
            <a:endParaRPr lang="ja-JP"/>
          </a:p>
        </c:txPr>
        <c:crossAx val="94114560"/>
        <c:crosses val="autoZero"/>
        <c:auto val="1"/>
        <c:lblAlgn val="ctr"/>
        <c:lblOffset val="100"/>
        <c:noMultiLvlLbl val="0"/>
      </c:catAx>
      <c:valAx>
        <c:axId val="94114560"/>
        <c:scaling>
          <c:orientation val="minMax"/>
        </c:scaling>
        <c:delete val="0"/>
        <c:axPos val="b"/>
        <c:majorGridlines>
          <c:spPr>
            <a:ln>
              <a:prstDash val="sysDot"/>
            </a:ln>
          </c:spPr>
        </c:majorGridlines>
        <c:numFmt formatCode="0_ " sourceLinked="1"/>
        <c:majorTickMark val="out"/>
        <c:minorTickMark val="none"/>
        <c:tickLblPos val="nextTo"/>
        <c:txPr>
          <a:bodyPr/>
          <a:lstStyle/>
          <a:p>
            <a:pPr>
              <a:defRPr sz="1100" b="1">
                <a:latin typeface="+mj-ea"/>
                <a:ea typeface="+mj-ea"/>
              </a:defRPr>
            </a:pPr>
            <a:endParaRPr lang="ja-JP"/>
          </a:p>
        </c:txPr>
        <c:crossAx val="98470912"/>
        <c:crosses val="autoZero"/>
        <c:crossBetween val="between"/>
      </c:valAx>
      <c:spPr>
        <a:solidFill>
          <a:prstClr val="white"/>
        </a:solidFill>
      </c:spPr>
    </c:plotArea>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tx>
            <c:strRef>
              <c:f>A9R3E11!$B$27</c:f>
              <c:strCache>
                <c:ptCount val="1"/>
                <c:pt idx="0">
                  <c:v>経済損失</c:v>
                </c:pt>
              </c:strCache>
            </c:strRef>
          </c:tx>
          <c:spPr>
            <a:ln w="25400">
              <a:solidFill>
                <a:schemeClr val="bg1"/>
              </a:solidFill>
            </a:ln>
          </c:spPr>
          <c:dPt>
            <c:idx val="0"/>
            <c:bubble3D val="0"/>
            <c:spPr>
              <a:pattFill prst="pct75">
                <a:fgClr>
                  <a:schemeClr val="tx1"/>
                </a:fgClr>
                <a:bgClr>
                  <a:schemeClr val="bg1"/>
                </a:bgClr>
              </a:pattFill>
              <a:ln w="25400">
                <a:solidFill>
                  <a:schemeClr val="bg1"/>
                </a:solidFill>
              </a:ln>
            </c:spPr>
          </c:dPt>
          <c:dPt>
            <c:idx val="1"/>
            <c:bubble3D val="0"/>
            <c:spPr>
              <a:pattFill prst="lgCheck">
                <a:fgClr>
                  <a:schemeClr val="tx1"/>
                </a:fgClr>
                <a:bgClr>
                  <a:schemeClr val="bg1"/>
                </a:bgClr>
              </a:pattFill>
              <a:ln w="25400">
                <a:solidFill>
                  <a:schemeClr val="bg1"/>
                </a:solidFill>
              </a:ln>
            </c:spPr>
          </c:dPt>
          <c:dPt>
            <c:idx val="2"/>
            <c:bubble3D val="0"/>
            <c:spPr>
              <a:pattFill prst="openDmnd">
                <a:fgClr>
                  <a:schemeClr val="tx1"/>
                </a:fgClr>
                <a:bgClr>
                  <a:schemeClr val="bg1"/>
                </a:bgClr>
              </a:pattFill>
              <a:ln w="25400">
                <a:solidFill>
                  <a:schemeClr val="bg1"/>
                </a:solidFill>
              </a:ln>
            </c:spPr>
          </c:dPt>
          <c:dPt>
            <c:idx val="3"/>
            <c:bubble3D val="0"/>
            <c:spPr>
              <a:pattFill prst="narHorz">
                <a:fgClr>
                  <a:schemeClr val="tx1"/>
                </a:fgClr>
                <a:bgClr>
                  <a:schemeClr val="bg1"/>
                </a:bgClr>
              </a:pattFill>
              <a:ln w="25400">
                <a:solidFill>
                  <a:schemeClr val="bg1"/>
                </a:solidFill>
              </a:ln>
            </c:spPr>
          </c:dPt>
          <c:dPt>
            <c:idx val="4"/>
            <c:bubble3D val="0"/>
            <c:spPr>
              <a:pattFill prst="dashUpDiag">
                <a:fgClr>
                  <a:schemeClr val="tx1"/>
                </a:fgClr>
                <a:bgClr>
                  <a:schemeClr val="bg1"/>
                </a:bgClr>
              </a:pattFill>
              <a:ln w="25400">
                <a:solidFill>
                  <a:schemeClr val="bg1"/>
                </a:solidFill>
              </a:ln>
            </c:spPr>
          </c:dPt>
          <c:dPt>
            <c:idx val="5"/>
            <c:bubble3D val="0"/>
            <c:spPr>
              <a:pattFill prst="divot">
                <a:fgClr>
                  <a:schemeClr val="tx1"/>
                </a:fgClr>
                <a:bgClr>
                  <a:schemeClr val="bg1"/>
                </a:bgClr>
              </a:pattFill>
              <a:ln w="25400">
                <a:solidFill>
                  <a:schemeClr val="bg1"/>
                </a:solidFill>
              </a:ln>
            </c:spPr>
          </c:dPt>
          <c:dPt>
            <c:idx val="6"/>
            <c:bubble3D val="0"/>
            <c:spPr>
              <a:pattFill prst="wave">
                <a:fgClr>
                  <a:schemeClr val="tx1"/>
                </a:fgClr>
                <a:bgClr>
                  <a:schemeClr val="bg1"/>
                </a:bgClr>
              </a:pattFill>
              <a:ln w="25400">
                <a:solidFill>
                  <a:schemeClr val="bg1"/>
                </a:solidFill>
              </a:ln>
            </c:spPr>
          </c:dPt>
          <c:dPt>
            <c:idx val="7"/>
            <c:bubble3D val="0"/>
            <c:spPr>
              <a:pattFill prst="horzBrick">
                <a:fgClr>
                  <a:schemeClr val="tx1"/>
                </a:fgClr>
                <a:bgClr>
                  <a:schemeClr val="bg1"/>
                </a:bgClr>
              </a:pattFill>
              <a:ln w="25400">
                <a:solidFill>
                  <a:schemeClr val="bg1"/>
                </a:solidFill>
              </a:ln>
            </c:spPr>
          </c:dPt>
          <c:dPt>
            <c:idx val="8"/>
            <c:bubble3D val="0"/>
            <c:spPr>
              <a:pattFill prst="ltHorz">
                <a:fgClr>
                  <a:schemeClr val="tx1"/>
                </a:fgClr>
                <a:bgClr>
                  <a:schemeClr val="bg1"/>
                </a:bgClr>
              </a:pattFill>
              <a:ln w="25400">
                <a:solidFill>
                  <a:schemeClr val="bg1"/>
                </a:solidFill>
              </a:ln>
            </c:spPr>
          </c:dPt>
          <c:dLbls>
            <c:dLbl>
              <c:idx val="0"/>
              <c:layout>
                <c:manualLayout>
                  <c:x val="-1.7757981196115609E-2"/>
                  <c:y val="0.10239636789897726"/>
                </c:manualLayout>
              </c:layout>
              <c:showLegendKey val="0"/>
              <c:showVal val="0"/>
              <c:showCatName val="1"/>
              <c:showSerName val="0"/>
              <c:showPercent val="1"/>
              <c:showBubbleSize val="0"/>
            </c:dLbl>
            <c:dLbl>
              <c:idx val="1"/>
              <c:layout>
                <c:manualLayout>
                  <c:x val="-6.2835933463178492E-2"/>
                  <c:y val="1.8807496144710108E-2"/>
                </c:manualLayout>
              </c:layout>
              <c:showLegendKey val="0"/>
              <c:showVal val="0"/>
              <c:showCatName val="1"/>
              <c:showSerName val="0"/>
              <c:showPercent val="1"/>
              <c:showBubbleSize val="0"/>
            </c:dLbl>
            <c:dLbl>
              <c:idx val="2"/>
              <c:layout>
                <c:manualLayout>
                  <c:x val="-4.7809949374157543E-2"/>
                  <c:y val="-4.5973879464846851E-2"/>
                </c:manualLayout>
              </c:layout>
              <c:showLegendKey val="0"/>
              <c:showVal val="0"/>
              <c:showCatName val="1"/>
              <c:showSerName val="0"/>
              <c:showPercent val="1"/>
              <c:showBubbleSize val="0"/>
            </c:dLbl>
            <c:dLbl>
              <c:idx val="3"/>
              <c:layout>
                <c:manualLayout>
                  <c:x val="8.19599132128415E-3"/>
                  <c:y val="-9.8217088856287035E-2"/>
                </c:manualLayout>
              </c:layout>
              <c:showLegendKey val="0"/>
              <c:showVal val="0"/>
              <c:showCatName val="1"/>
              <c:showSerName val="0"/>
              <c:showPercent val="1"/>
              <c:showBubbleSize val="0"/>
            </c:dLbl>
            <c:dLbl>
              <c:idx val="4"/>
              <c:delete val="1"/>
            </c:dLbl>
            <c:dLbl>
              <c:idx val="5"/>
              <c:delete val="1"/>
            </c:dLbl>
            <c:dLbl>
              <c:idx val="6"/>
              <c:delete val="1"/>
            </c:dLbl>
            <c:dLbl>
              <c:idx val="7"/>
              <c:layout>
                <c:manualLayout>
                  <c:x val="6.1469934909631131E-2"/>
                  <c:y val="-5.4332766640273644E-2"/>
                </c:manualLayout>
              </c:layout>
              <c:showLegendKey val="0"/>
              <c:showVal val="0"/>
              <c:showCatName val="1"/>
              <c:showSerName val="0"/>
              <c:showPercent val="1"/>
              <c:showBubbleSize val="0"/>
            </c:dLbl>
            <c:dLbl>
              <c:idx val="8"/>
              <c:layout>
                <c:manualLayout>
                  <c:x val="6.6933929123820568E-2"/>
                  <c:y val="3.9704714083276894E-2"/>
                </c:manualLayout>
              </c:layout>
              <c:showLegendKey val="0"/>
              <c:showVal val="0"/>
              <c:showCatName val="1"/>
              <c:showSerName val="0"/>
              <c:showPercent val="1"/>
              <c:showBubbleSize val="0"/>
            </c:dLbl>
            <c:txPr>
              <a:bodyPr/>
              <a:lstStyle/>
              <a:p>
                <a:pPr>
                  <a:defRPr sz="2400"/>
                </a:pPr>
                <a:endParaRPr lang="ja-JP"/>
              </a:p>
            </c:txPr>
            <c:showLegendKey val="0"/>
            <c:showVal val="0"/>
            <c:showCatName val="1"/>
            <c:showSerName val="0"/>
            <c:showPercent val="1"/>
            <c:showBubbleSize val="0"/>
            <c:showLeaderLines val="1"/>
          </c:dLbls>
          <c:cat>
            <c:strRef>
              <c:f>A9R3E11!$A$28:$A$36</c:f>
              <c:strCache>
                <c:ptCount val="9"/>
                <c:pt idx="0">
                  <c:v>旱魃</c:v>
                </c:pt>
                <c:pt idx="1">
                  <c:v>地震</c:v>
                </c:pt>
                <c:pt idx="2">
                  <c:v>熱波</c:v>
                </c:pt>
                <c:pt idx="3">
                  <c:v>洪水</c:v>
                </c:pt>
                <c:pt idx="4">
                  <c:v>地滑り</c:v>
                </c:pt>
                <c:pt idx="5">
                  <c:v>火山</c:v>
                </c:pt>
                <c:pt idx="6">
                  <c:v>高潮</c:v>
                </c:pt>
                <c:pt idx="7">
                  <c:v>野火</c:v>
                </c:pt>
                <c:pt idx="8">
                  <c:v>暴風</c:v>
                </c:pt>
              </c:strCache>
            </c:strRef>
          </c:cat>
          <c:val>
            <c:numRef>
              <c:f>A9R3E11!$B$28:$B$36</c:f>
              <c:numCache>
                <c:formatCode>#,##0</c:formatCode>
                <c:ptCount val="9"/>
                <c:pt idx="0">
                  <c:v>78867366</c:v>
                </c:pt>
                <c:pt idx="1">
                  <c:v>310468431</c:v>
                </c:pt>
                <c:pt idx="2">
                  <c:v>27756259</c:v>
                </c:pt>
                <c:pt idx="3">
                  <c:v>333909131</c:v>
                </c:pt>
                <c:pt idx="4">
                  <c:v>4843029</c:v>
                </c:pt>
                <c:pt idx="5">
                  <c:v>3808546</c:v>
                </c:pt>
                <c:pt idx="6">
                  <c:v>7762077</c:v>
                </c:pt>
                <c:pt idx="7">
                  <c:v>34674101</c:v>
                </c:pt>
                <c:pt idx="8">
                  <c:v>348105895</c:v>
                </c:pt>
              </c:numCache>
            </c:numRef>
          </c:val>
        </c:ser>
        <c:ser>
          <c:idx val="1"/>
          <c:order val="1"/>
          <c:tx>
            <c:strRef>
              <c:f>A9R3E11!$C$27</c:f>
              <c:strCache>
                <c:ptCount val="1"/>
                <c:pt idx="0">
                  <c:v>影響人数</c:v>
                </c:pt>
              </c:strCache>
            </c:strRef>
          </c:tx>
          <c:spPr>
            <a:ln w="25400">
              <a:solidFill>
                <a:schemeClr val="bg1"/>
              </a:solidFill>
            </a:ln>
          </c:spPr>
          <c:dPt>
            <c:idx val="0"/>
            <c:bubble3D val="0"/>
            <c:spPr>
              <a:pattFill prst="pct75"/>
              <a:ln w="25400">
                <a:solidFill>
                  <a:schemeClr val="bg1"/>
                </a:solidFill>
              </a:ln>
            </c:spPr>
          </c:dPt>
          <c:dPt>
            <c:idx val="1"/>
            <c:bubble3D val="0"/>
            <c:spPr>
              <a:pattFill prst="lgCheck"/>
              <a:ln w="25400">
                <a:solidFill>
                  <a:schemeClr val="bg1"/>
                </a:solidFill>
              </a:ln>
            </c:spPr>
          </c:dPt>
          <c:dPt>
            <c:idx val="2"/>
            <c:bubble3D val="0"/>
            <c:spPr>
              <a:pattFill prst="lgCheck">
                <a:fgClr>
                  <a:schemeClr val="tx1"/>
                </a:fgClr>
                <a:bgClr>
                  <a:schemeClr val="bg1"/>
                </a:bgClr>
              </a:pattFill>
              <a:ln w="25400">
                <a:solidFill>
                  <a:schemeClr val="bg1"/>
                </a:solidFill>
              </a:ln>
            </c:spPr>
          </c:dPt>
          <c:dPt>
            <c:idx val="3"/>
            <c:bubble3D val="0"/>
            <c:spPr>
              <a:pattFill prst="narHorz"/>
              <a:ln w="25400">
                <a:solidFill>
                  <a:schemeClr val="bg1"/>
                </a:solidFill>
              </a:ln>
            </c:spPr>
          </c:dPt>
          <c:dPt>
            <c:idx val="8"/>
            <c:bubble3D val="0"/>
            <c:spPr>
              <a:pattFill prst="ltHorz"/>
              <a:ln w="25400">
                <a:solidFill>
                  <a:schemeClr val="bg1"/>
                </a:solidFill>
              </a:ln>
            </c:spPr>
          </c:dPt>
          <c:dLbls>
            <c:dLbl>
              <c:idx val="1"/>
              <c:layout>
                <c:manualLayout>
                  <c:x val="-3.6881960945778676E-2"/>
                  <c:y val="5.6422488434130322E-2"/>
                </c:manualLayout>
              </c:layout>
              <c:showLegendKey val="0"/>
              <c:showVal val="0"/>
              <c:showCatName val="1"/>
              <c:showSerName val="0"/>
              <c:showPercent val="1"/>
              <c:showBubbleSize val="0"/>
            </c:dLbl>
            <c:dLbl>
              <c:idx val="2"/>
              <c:delete val="1"/>
            </c:dLbl>
            <c:dLbl>
              <c:idx val="4"/>
              <c:delete val="1"/>
            </c:dLbl>
            <c:dLbl>
              <c:idx val="5"/>
              <c:delete val="1"/>
            </c:dLbl>
            <c:dLbl>
              <c:idx val="6"/>
              <c:delete val="1"/>
            </c:dLbl>
            <c:dLbl>
              <c:idx val="7"/>
              <c:delete val="1"/>
            </c:dLbl>
            <c:spPr>
              <a:solidFill>
                <a:srgbClr val="B2B2B2"/>
              </a:solidFill>
            </c:spPr>
            <c:txPr>
              <a:bodyPr/>
              <a:lstStyle/>
              <a:p>
                <a:pPr>
                  <a:defRPr sz="2000" b="1">
                    <a:solidFill>
                      <a:schemeClr val="bg1"/>
                    </a:solidFill>
                  </a:defRPr>
                </a:pPr>
                <a:endParaRPr lang="ja-JP"/>
              </a:p>
            </c:txPr>
            <c:showLegendKey val="0"/>
            <c:showVal val="0"/>
            <c:showCatName val="1"/>
            <c:showSerName val="0"/>
            <c:showPercent val="1"/>
            <c:showBubbleSize val="0"/>
            <c:showLeaderLines val="1"/>
          </c:dLbls>
          <c:cat>
            <c:strRef>
              <c:f>A9R3E11!$A$28:$A$36</c:f>
              <c:strCache>
                <c:ptCount val="9"/>
                <c:pt idx="0">
                  <c:v>旱魃</c:v>
                </c:pt>
                <c:pt idx="1">
                  <c:v>地震</c:v>
                </c:pt>
                <c:pt idx="2">
                  <c:v>熱波</c:v>
                </c:pt>
                <c:pt idx="3">
                  <c:v>洪水</c:v>
                </c:pt>
                <c:pt idx="4">
                  <c:v>地滑り</c:v>
                </c:pt>
                <c:pt idx="5">
                  <c:v>火山</c:v>
                </c:pt>
                <c:pt idx="6">
                  <c:v>高潮</c:v>
                </c:pt>
                <c:pt idx="7">
                  <c:v>野火</c:v>
                </c:pt>
                <c:pt idx="8">
                  <c:v>暴風</c:v>
                </c:pt>
              </c:strCache>
            </c:strRef>
          </c:cat>
          <c:val>
            <c:numRef>
              <c:f>A9R3E11!$C$28:$C$36</c:f>
              <c:numCache>
                <c:formatCode>#,##0</c:formatCode>
                <c:ptCount val="9"/>
                <c:pt idx="0">
                  <c:v>1873947567</c:v>
                </c:pt>
                <c:pt idx="1">
                  <c:v>99779124</c:v>
                </c:pt>
                <c:pt idx="2">
                  <c:v>11400807</c:v>
                </c:pt>
                <c:pt idx="3">
                  <c:v>2794994636</c:v>
                </c:pt>
                <c:pt idx="4">
                  <c:v>10524197</c:v>
                </c:pt>
                <c:pt idx="5">
                  <c:v>3861379</c:v>
                </c:pt>
                <c:pt idx="6">
                  <c:v>2496646</c:v>
                </c:pt>
                <c:pt idx="7">
                  <c:v>4032678</c:v>
                </c:pt>
                <c:pt idx="8">
                  <c:v>629751369</c:v>
                </c:pt>
              </c:numCache>
            </c:numRef>
          </c:val>
        </c:ser>
        <c:ser>
          <c:idx val="2"/>
          <c:order val="2"/>
          <c:tx>
            <c:strRef>
              <c:f>A9R3E11!$D$27</c:f>
              <c:strCache>
                <c:ptCount val="1"/>
                <c:pt idx="0">
                  <c:v>死者数</c:v>
                </c:pt>
              </c:strCache>
            </c:strRef>
          </c:tx>
          <c:spPr>
            <a:ln w="25400">
              <a:solidFill>
                <a:schemeClr val="bg1"/>
              </a:solidFill>
            </a:ln>
          </c:spPr>
          <c:dPt>
            <c:idx val="0"/>
            <c:bubble3D val="0"/>
            <c:spPr>
              <a:pattFill prst="pct75"/>
              <a:ln w="25400">
                <a:solidFill>
                  <a:schemeClr val="bg1"/>
                </a:solidFill>
              </a:ln>
            </c:spPr>
          </c:dPt>
          <c:dPt>
            <c:idx val="1"/>
            <c:bubble3D val="0"/>
            <c:spPr>
              <a:pattFill prst="lgCheck"/>
              <a:ln w="25400">
                <a:solidFill>
                  <a:schemeClr val="bg1"/>
                </a:solidFill>
              </a:ln>
            </c:spPr>
          </c:dPt>
          <c:dPt>
            <c:idx val="3"/>
            <c:bubble3D val="0"/>
            <c:spPr>
              <a:pattFill prst="narHorz"/>
              <a:ln w="25400">
                <a:solidFill>
                  <a:schemeClr val="bg1"/>
                </a:solidFill>
              </a:ln>
            </c:spPr>
          </c:dPt>
          <c:dPt>
            <c:idx val="8"/>
            <c:bubble3D val="0"/>
            <c:spPr>
              <a:pattFill prst="ltHorz"/>
              <a:ln w="25400">
                <a:solidFill>
                  <a:schemeClr val="bg1"/>
                </a:solidFill>
              </a:ln>
            </c:spPr>
          </c:dPt>
          <c:dLbls>
            <c:dLbl>
              <c:idx val="0"/>
              <c:layout>
                <c:manualLayout>
                  <c:x val="5.8737937802536409E-2"/>
                  <c:y val="0.13165247301297067"/>
                </c:manualLayout>
              </c:layout>
              <c:showLegendKey val="0"/>
              <c:showVal val="0"/>
              <c:showCatName val="1"/>
              <c:showSerName val="0"/>
              <c:showPercent val="1"/>
              <c:showBubbleSize val="0"/>
            </c:dLbl>
            <c:dLbl>
              <c:idx val="1"/>
              <c:layout>
                <c:manualLayout>
                  <c:x val="-7.1031924784462658E-2"/>
                  <c:y val="7.3140262784983756E-2"/>
                </c:manualLayout>
              </c:layout>
              <c:showLegendKey val="0"/>
              <c:showVal val="0"/>
              <c:showCatName val="1"/>
              <c:showSerName val="0"/>
              <c:showPercent val="1"/>
              <c:showBubbleSize val="0"/>
            </c:dLbl>
            <c:dLbl>
              <c:idx val="2"/>
              <c:delete val="1"/>
            </c:dLbl>
            <c:dLbl>
              <c:idx val="3"/>
              <c:layout>
                <c:manualLayout>
                  <c:x val="-6.010393635608377E-2"/>
                  <c:y val="-7.9409428166553789E-2"/>
                </c:manualLayout>
              </c:layout>
              <c:showLegendKey val="0"/>
              <c:showVal val="0"/>
              <c:showCatName val="1"/>
              <c:showSerName val="0"/>
              <c:showPercent val="1"/>
              <c:showBubbleSize val="0"/>
            </c:dLbl>
            <c:dLbl>
              <c:idx val="4"/>
              <c:delete val="1"/>
            </c:dLbl>
            <c:dLbl>
              <c:idx val="5"/>
              <c:delete val="1"/>
            </c:dLbl>
            <c:dLbl>
              <c:idx val="6"/>
              <c:delete val="1"/>
            </c:dLbl>
            <c:dLbl>
              <c:idx val="7"/>
              <c:delete val="1"/>
            </c:dLbl>
            <c:dLbl>
              <c:idx val="8"/>
              <c:layout>
                <c:manualLayout>
                  <c:x val="-2.7319971070947167E-3"/>
                  <c:y val="-3.7614992289420217E-2"/>
                </c:manualLayout>
              </c:layout>
              <c:showLegendKey val="0"/>
              <c:showVal val="0"/>
              <c:showCatName val="1"/>
              <c:showSerName val="0"/>
              <c:showPercent val="1"/>
              <c:showBubbleSize val="0"/>
            </c:dLbl>
            <c:txPr>
              <a:bodyPr/>
              <a:lstStyle/>
              <a:p>
                <a:pPr>
                  <a:defRPr sz="2400" b="0"/>
                </a:pPr>
                <a:endParaRPr lang="ja-JP"/>
              </a:p>
            </c:txPr>
            <c:showLegendKey val="0"/>
            <c:showVal val="0"/>
            <c:showCatName val="1"/>
            <c:showSerName val="0"/>
            <c:showPercent val="1"/>
            <c:showBubbleSize val="0"/>
            <c:showLeaderLines val="1"/>
          </c:dLbls>
          <c:cat>
            <c:strRef>
              <c:f>A9R3E11!$A$28:$A$36</c:f>
              <c:strCache>
                <c:ptCount val="9"/>
                <c:pt idx="0">
                  <c:v>旱魃</c:v>
                </c:pt>
                <c:pt idx="1">
                  <c:v>地震</c:v>
                </c:pt>
                <c:pt idx="2">
                  <c:v>熱波</c:v>
                </c:pt>
                <c:pt idx="3">
                  <c:v>洪水</c:v>
                </c:pt>
                <c:pt idx="4">
                  <c:v>地滑り</c:v>
                </c:pt>
                <c:pt idx="5">
                  <c:v>火山</c:v>
                </c:pt>
                <c:pt idx="6">
                  <c:v>高潮</c:v>
                </c:pt>
                <c:pt idx="7">
                  <c:v>野火</c:v>
                </c:pt>
                <c:pt idx="8">
                  <c:v>暴風</c:v>
                </c:pt>
              </c:strCache>
            </c:strRef>
          </c:cat>
          <c:val>
            <c:numRef>
              <c:f>A9R3E11!$D$28:$D$36</c:f>
              <c:numCache>
                <c:formatCode>#,##0</c:formatCode>
                <c:ptCount val="9"/>
                <c:pt idx="0">
                  <c:v>11992785</c:v>
                </c:pt>
                <c:pt idx="1">
                  <c:v>1879988</c:v>
                </c:pt>
                <c:pt idx="2" formatCode="General">
                  <c:v>74</c:v>
                </c:pt>
                <c:pt idx="3">
                  <c:v>6886601</c:v>
                </c:pt>
                <c:pt idx="4" formatCode="General">
                  <c:v>55</c:v>
                </c:pt>
                <c:pt idx="5" formatCode="General">
                  <c:v>96</c:v>
                </c:pt>
                <c:pt idx="6" formatCode="General">
                  <c:v>241</c:v>
                </c:pt>
                <c:pt idx="7" formatCode="General">
                  <c:v>3</c:v>
                </c:pt>
                <c:pt idx="8">
                  <c:v>1198740</c:v>
                </c:pt>
              </c:numCache>
            </c:numRef>
          </c:val>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7057031881982283"/>
          <c:y val="6.7456412271418853E-2"/>
          <c:w val="0.29429685923589266"/>
          <c:h val="0.76123578190950614"/>
        </c:manualLayout>
      </c:layout>
      <c:overlay val="0"/>
      <c:txPr>
        <a:bodyPr/>
        <a:lstStyle/>
        <a:p>
          <a:pPr>
            <a:defRPr sz="2800"/>
          </a:pPr>
          <a:endParaRPr lang="ja-JP"/>
        </a:p>
      </c:txPr>
    </c:legend>
    <c:plotVisOnly val="1"/>
    <c:dispBlanksAs val="gap"/>
    <c:showDLblsOverMax val="0"/>
  </c:chart>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22434773031272"/>
          <c:y val="0.1978487897346165"/>
          <c:w val="0.58020917632653513"/>
          <c:h val="0.78657582385535141"/>
        </c:manualLayout>
      </c:layout>
      <c:doughnutChart>
        <c:varyColors val="1"/>
        <c:ser>
          <c:idx val="0"/>
          <c:order val="0"/>
          <c:tx>
            <c:strRef>
              <c:f>Sheet1!$E$4</c:f>
              <c:strCache>
                <c:ptCount val="1"/>
                <c:pt idx="0">
                  <c:v>Deaths</c:v>
                </c:pt>
              </c:strCache>
            </c:strRef>
          </c:tx>
          <c:spPr>
            <a:ln w="25400">
              <a:solidFill>
                <a:schemeClr val="tx1"/>
              </a:solidFill>
            </a:ln>
          </c:spPr>
          <c:dPt>
            <c:idx val="0"/>
            <c:bubble3D val="0"/>
            <c:spPr>
              <a:solidFill>
                <a:srgbClr val="FF0000"/>
              </a:solidFill>
              <a:ln w="25400">
                <a:solidFill>
                  <a:schemeClr val="tx1"/>
                </a:solidFill>
              </a:ln>
            </c:spPr>
          </c:dPt>
          <c:dPt>
            <c:idx val="1"/>
            <c:bubble3D val="0"/>
            <c:spPr>
              <a:solidFill>
                <a:srgbClr val="FFFF00"/>
              </a:solidFill>
              <a:ln w="25400">
                <a:solidFill>
                  <a:schemeClr val="tx1"/>
                </a:solidFill>
              </a:ln>
            </c:spPr>
          </c:dPt>
          <c:dPt>
            <c:idx val="3"/>
            <c:bubble3D val="0"/>
            <c:spPr>
              <a:solidFill>
                <a:srgbClr val="0070C0"/>
              </a:solidFill>
              <a:ln w="25400">
                <a:solidFill>
                  <a:schemeClr val="tx1"/>
                </a:solidFill>
              </a:ln>
            </c:spPr>
          </c:dPt>
          <c:dPt>
            <c:idx val="8"/>
            <c:bubble3D val="0"/>
            <c:spPr>
              <a:solidFill>
                <a:srgbClr val="00B050"/>
              </a:solidFill>
              <a:ln w="25400">
                <a:solidFill>
                  <a:schemeClr val="tx1"/>
                </a:solidFill>
              </a:ln>
            </c:spPr>
          </c:dPt>
          <c:dLbls>
            <c:txPr>
              <a:bodyPr/>
              <a:lstStyle/>
              <a:p>
                <a:pPr>
                  <a:defRPr sz="1400" b="1" i="0" baseline="0"/>
                </a:pPr>
                <a:endParaRPr lang="ja-JP"/>
              </a:p>
            </c:txPr>
            <c:showLegendKey val="0"/>
            <c:showVal val="0"/>
            <c:showCatName val="0"/>
            <c:showSerName val="0"/>
            <c:showPercent val="1"/>
            <c:showBubbleSize val="0"/>
            <c:showLeaderLines val="1"/>
          </c:dLbls>
          <c:cat>
            <c:strRef>
              <c:f>Sheet1!$D$5:$D$13</c:f>
              <c:strCache>
                <c:ptCount val="9"/>
                <c:pt idx="0">
                  <c:v>Drought</c:v>
                </c:pt>
                <c:pt idx="1">
                  <c:v>Earthquake</c:v>
                </c:pt>
                <c:pt idx="2">
                  <c:v>Heat waves</c:v>
                </c:pt>
                <c:pt idx="3">
                  <c:v>Flood</c:v>
                </c:pt>
                <c:pt idx="4">
                  <c:v>Landslides</c:v>
                </c:pt>
                <c:pt idx="5">
                  <c:v>Volcanoes</c:v>
                </c:pt>
                <c:pt idx="6">
                  <c:v>Storm surges</c:v>
                </c:pt>
                <c:pt idx="7">
                  <c:v>Wildfires</c:v>
                </c:pt>
                <c:pt idx="8">
                  <c:v>Winds</c:v>
                </c:pt>
              </c:strCache>
            </c:strRef>
          </c:cat>
          <c:val>
            <c:numRef>
              <c:f>Sheet1!$E$5:$E$13</c:f>
              <c:numCache>
                <c:formatCode>#,##0</c:formatCode>
                <c:ptCount val="9"/>
                <c:pt idx="0">
                  <c:v>11992785</c:v>
                </c:pt>
                <c:pt idx="1">
                  <c:v>1879988</c:v>
                </c:pt>
                <c:pt idx="2" formatCode="General">
                  <c:v>74</c:v>
                </c:pt>
                <c:pt idx="3">
                  <c:v>6886601</c:v>
                </c:pt>
                <c:pt idx="4" formatCode="General">
                  <c:v>55</c:v>
                </c:pt>
                <c:pt idx="5" formatCode="General">
                  <c:v>96</c:v>
                </c:pt>
                <c:pt idx="6" formatCode="General">
                  <c:v>241</c:v>
                </c:pt>
                <c:pt idx="7" formatCode="General">
                  <c:v>3</c:v>
                </c:pt>
                <c:pt idx="8">
                  <c:v>1198740</c:v>
                </c:pt>
              </c:numCache>
            </c:numRef>
          </c:val>
        </c:ser>
        <c:ser>
          <c:idx val="1"/>
          <c:order val="1"/>
          <c:tx>
            <c:strRef>
              <c:f>Sheet1!$F$4</c:f>
              <c:strCache>
                <c:ptCount val="1"/>
                <c:pt idx="0">
                  <c:v>Affected Population</c:v>
                </c:pt>
              </c:strCache>
            </c:strRef>
          </c:tx>
          <c:dPt>
            <c:idx val="0"/>
            <c:bubble3D val="0"/>
            <c:spPr>
              <a:solidFill>
                <a:srgbClr val="FF0000"/>
              </a:solidFill>
            </c:spPr>
          </c:dPt>
          <c:dPt>
            <c:idx val="1"/>
            <c:bubble3D val="0"/>
            <c:spPr>
              <a:solidFill>
                <a:srgbClr val="FFFF00"/>
              </a:solidFill>
            </c:spPr>
          </c:dPt>
          <c:dPt>
            <c:idx val="3"/>
            <c:bubble3D val="0"/>
            <c:spPr>
              <a:solidFill>
                <a:srgbClr val="0070C0"/>
              </a:solidFill>
            </c:spPr>
          </c:dPt>
          <c:dPt>
            <c:idx val="8"/>
            <c:bubble3D val="0"/>
            <c:spPr>
              <a:solidFill>
                <a:srgbClr val="00B050"/>
              </a:solidFill>
            </c:spPr>
          </c:dPt>
          <c:dLbls>
            <c:txPr>
              <a:bodyPr/>
              <a:lstStyle/>
              <a:p>
                <a:pPr>
                  <a:defRPr sz="1400" b="1" i="0" baseline="0"/>
                </a:pPr>
                <a:endParaRPr lang="ja-JP"/>
              </a:p>
            </c:txPr>
            <c:showLegendKey val="0"/>
            <c:showVal val="0"/>
            <c:showCatName val="0"/>
            <c:showSerName val="0"/>
            <c:showPercent val="1"/>
            <c:showBubbleSize val="0"/>
            <c:showLeaderLines val="1"/>
          </c:dLbls>
          <c:cat>
            <c:strRef>
              <c:f>Sheet1!$D$5:$D$13</c:f>
              <c:strCache>
                <c:ptCount val="9"/>
                <c:pt idx="0">
                  <c:v>Drought</c:v>
                </c:pt>
                <c:pt idx="1">
                  <c:v>Earthquake</c:v>
                </c:pt>
                <c:pt idx="2">
                  <c:v>Heat waves</c:v>
                </c:pt>
                <c:pt idx="3">
                  <c:v>Flood</c:v>
                </c:pt>
                <c:pt idx="4">
                  <c:v>Landslides</c:v>
                </c:pt>
                <c:pt idx="5">
                  <c:v>Volcanoes</c:v>
                </c:pt>
                <c:pt idx="6">
                  <c:v>Storm surges</c:v>
                </c:pt>
                <c:pt idx="7">
                  <c:v>Wildfires</c:v>
                </c:pt>
                <c:pt idx="8">
                  <c:v>Winds</c:v>
                </c:pt>
              </c:strCache>
            </c:strRef>
          </c:cat>
          <c:val>
            <c:numRef>
              <c:f>Sheet1!$F$5:$F$13</c:f>
              <c:numCache>
                <c:formatCode>#,##0</c:formatCode>
                <c:ptCount val="9"/>
                <c:pt idx="0">
                  <c:v>1873947567</c:v>
                </c:pt>
                <c:pt idx="1">
                  <c:v>99779124</c:v>
                </c:pt>
                <c:pt idx="2">
                  <c:v>11400807</c:v>
                </c:pt>
                <c:pt idx="3">
                  <c:v>2794994636</c:v>
                </c:pt>
                <c:pt idx="4">
                  <c:v>10524197</c:v>
                </c:pt>
                <c:pt idx="5">
                  <c:v>3861379</c:v>
                </c:pt>
                <c:pt idx="6">
                  <c:v>2496646</c:v>
                </c:pt>
                <c:pt idx="7">
                  <c:v>4032678</c:v>
                </c:pt>
                <c:pt idx="8">
                  <c:v>629751369</c:v>
                </c:pt>
              </c:numCache>
            </c:numRef>
          </c:val>
        </c:ser>
        <c:ser>
          <c:idx val="2"/>
          <c:order val="2"/>
          <c:tx>
            <c:strRef>
              <c:f>Sheet1!$G$4</c:f>
              <c:strCache>
                <c:ptCount val="1"/>
                <c:pt idx="0">
                  <c:v>Economic Losses (US$1000)</c:v>
                </c:pt>
              </c:strCache>
            </c:strRef>
          </c:tx>
          <c:spPr>
            <a:ln w="25400">
              <a:solidFill>
                <a:schemeClr val="tx1"/>
              </a:solidFill>
            </a:ln>
          </c:spPr>
          <c:dPt>
            <c:idx val="0"/>
            <c:bubble3D val="0"/>
            <c:spPr>
              <a:solidFill>
                <a:srgbClr val="FF0000"/>
              </a:solidFill>
              <a:ln w="25400">
                <a:solidFill>
                  <a:schemeClr val="tx1"/>
                </a:solidFill>
              </a:ln>
            </c:spPr>
          </c:dPt>
          <c:dPt>
            <c:idx val="1"/>
            <c:bubble3D val="0"/>
            <c:spPr>
              <a:solidFill>
                <a:srgbClr val="FFFF00"/>
              </a:solidFill>
              <a:ln w="25400">
                <a:solidFill>
                  <a:schemeClr val="tx1"/>
                </a:solidFill>
              </a:ln>
            </c:spPr>
          </c:dPt>
          <c:dPt>
            <c:idx val="3"/>
            <c:bubble3D val="0"/>
            <c:spPr>
              <a:solidFill>
                <a:srgbClr val="0070C0"/>
              </a:solidFill>
              <a:ln w="25400">
                <a:solidFill>
                  <a:schemeClr val="tx1"/>
                </a:solidFill>
              </a:ln>
            </c:spPr>
          </c:dPt>
          <c:dPt>
            <c:idx val="8"/>
            <c:bubble3D val="0"/>
            <c:spPr>
              <a:solidFill>
                <a:srgbClr val="00B050"/>
              </a:solidFill>
              <a:ln w="25400">
                <a:solidFill>
                  <a:schemeClr val="tx1"/>
                </a:solidFill>
              </a:ln>
            </c:spPr>
          </c:dPt>
          <c:dLbls>
            <c:txPr>
              <a:bodyPr/>
              <a:lstStyle/>
              <a:p>
                <a:pPr>
                  <a:defRPr sz="1400" b="1" i="0" baseline="0"/>
                </a:pPr>
                <a:endParaRPr lang="ja-JP"/>
              </a:p>
            </c:txPr>
            <c:showLegendKey val="0"/>
            <c:showVal val="0"/>
            <c:showCatName val="0"/>
            <c:showSerName val="0"/>
            <c:showPercent val="1"/>
            <c:showBubbleSize val="0"/>
            <c:showLeaderLines val="1"/>
          </c:dLbls>
          <c:cat>
            <c:strRef>
              <c:f>Sheet1!$D$5:$D$13</c:f>
              <c:strCache>
                <c:ptCount val="9"/>
                <c:pt idx="0">
                  <c:v>Drought</c:v>
                </c:pt>
                <c:pt idx="1">
                  <c:v>Earthquake</c:v>
                </c:pt>
                <c:pt idx="2">
                  <c:v>Heat waves</c:v>
                </c:pt>
                <c:pt idx="3">
                  <c:v>Flood</c:v>
                </c:pt>
                <c:pt idx="4">
                  <c:v>Landslides</c:v>
                </c:pt>
                <c:pt idx="5">
                  <c:v>Volcanoes</c:v>
                </c:pt>
                <c:pt idx="6">
                  <c:v>Storm surges</c:v>
                </c:pt>
                <c:pt idx="7">
                  <c:v>Wildfires</c:v>
                </c:pt>
                <c:pt idx="8">
                  <c:v>Winds</c:v>
                </c:pt>
              </c:strCache>
            </c:strRef>
          </c:cat>
          <c:val>
            <c:numRef>
              <c:f>Sheet1!$G$5:$G$13</c:f>
              <c:numCache>
                <c:formatCode>#,##0</c:formatCode>
                <c:ptCount val="9"/>
                <c:pt idx="0">
                  <c:v>78867366</c:v>
                </c:pt>
                <c:pt idx="1">
                  <c:v>310468431</c:v>
                </c:pt>
                <c:pt idx="2">
                  <c:v>27756259</c:v>
                </c:pt>
                <c:pt idx="3">
                  <c:v>333909131</c:v>
                </c:pt>
                <c:pt idx="4">
                  <c:v>4843029</c:v>
                </c:pt>
                <c:pt idx="5">
                  <c:v>3808546</c:v>
                </c:pt>
                <c:pt idx="6">
                  <c:v>7762077</c:v>
                </c:pt>
                <c:pt idx="7">
                  <c:v>34674101</c:v>
                </c:pt>
                <c:pt idx="8">
                  <c:v>348105895</c:v>
                </c:pt>
              </c:numCache>
            </c:numRef>
          </c:val>
        </c:ser>
        <c:dLbls>
          <c:showLegendKey val="0"/>
          <c:showVal val="0"/>
          <c:showCatName val="0"/>
          <c:showSerName val="0"/>
          <c:showPercent val="1"/>
          <c:showBubbleSize val="0"/>
          <c:showLeaderLines val="1"/>
        </c:dLbls>
        <c:firstSliceAng val="0"/>
        <c:holeSize val="50"/>
      </c:doughnutChart>
    </c:plotArea>
    <c:legend>
      <c:legendPos val="t"/>
      <c:layout>
        <c:manualLayout>
          <c:xMode val="edge"/>
          <c:yMode val="edge"/>
          <c:x val="1.5796106108186246E-3"/>
          <c:y val="0.2"/>
          <c:w val="0.25510356420214708"/>
          <c:h val="0.75819932925051037"/>
        </c:manualLayout>
      </c:layout>
      <c:overlay val="0"/>
      <c:txPr>
        <a:bodyPr/>
        <a:lstStyle/>
        <a:p>
          <a:pPr>
            <a:defRPr sz="2400" b="1" baseline="0"/>
          </a:pPr>
          <a:endParaRPr lang="ja-JP"/>
        </a:p>
      </c:txPr>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23840769903756"/>
          <c:y val="5.1400554097404488E-2"/>
          <c:w val="0.83815748031496051"/>
          <c:h val="0.8326195683872849"/>
        </c:manualLayout>
      </c:layout>
      <c:barChart>
        <c:barDir val="col"/>
        <c:grouping val="clustered"/>
        <c:varyColors val="0"/>
        <c:ser>
          <c:idx val="0"/>
          <c:order val="0"/>
          <c:tx>
            <c:strRef>
              <c:f>[明治以降の水害被害額等の推移.xls.xlsx]Sheet1!$B$1</c:f>
              <c:strCache>
                <c:ptCount val="1"/>
                <c:pt idx="0">
                  <c:v>死者・行方不明者数</c:v>
                </c:pt>
              </c:strCache>
            </c:strRef>
          </c:tx>
          <c:invertIfNegative val="0"/>
          <c:cat>
            <c:numRef>
              <c:f>[明治以降の水害被害額等の推移.xls.xlsx]Sheet1!$A$2:$A$134</c:f>
              <c:numCache>
                <c:formatCode>General</c:formatCode>
                <c:ptCount val="133"/>
                <c:pt idx="0">
                  <c:v>1875</c:v>
                </c:pt>
                <c:pt idx="1">
                  <c:v>1876</c:v>
                </c:pt>
                <c:pt idx="2">
                  <c:v>1877</c:v>
                </c:pt>
                <c:pt idx="3">
                  <c:v>1878</c:v>
                </c:pt>
                <c:pt idx="4">
                  <c:v>1879</c:v>
                </c:pt>
                <c:pt idx="5">
                  <c:v>1880</c:v>
                </c:pt>
                <c:pt idx="6">
                  <c:v>1881</c:v>
                </c:pt>
                <c:pt idx="7">
                  <c:v>1882</c:v>
                </c:pt>
                <c:pt idx="8">
                  <c:v>1883</c:v>
                </c:pt>
                <c:pt idx="9">
                  <c:v>1884</c:v>
                </c:pt>
                <c:pt idx="10">
                  <c:v>1885</c:v>
                </c:pt>
                <c:pt idx="11">
                  <c:v>1886</c:v>
                </c:pt>
                <c:pt idx="12">
                  <c:v>1887</c:v>
                </c:pt>
                <c:pt idx="13">
                  <c:v>1888</c:v>
                </c:pt>
                <c:pt idx="14">
                  <c:v>1889</c:v>
                </c:pt>
                <c:pt idx="15">
                  <c:v>1890</c:v>
                </c:pt>
                <c:pt idx="16">
                  <c:v>1891</c:v>
                </c:pt>
                <c:pt idx="17">
                  <c:v>1892</c:v>
                </c:pt>
                <c:pt idx="18">
                  <c:v>1893</c:v>
                </c:pt>
                <c:pt idx="19">
                  <c:v>1894</c:v>
                </c:pt>
                <c:pt idx="20">
                  <c:v>1895</c:v>
                </c:pt>
                <c:pt idx="21">
                  <c:v>1896</c:v>
                </c:pt>
                <c:pt idx="22">
                  <c:v>1897</c:v>
                </c:pt>
                <c:pt idx="23">
                  <c:v>1898</c:v>
                </c:pt>
                <c:pt idx="24">
                  <c:v>1899</c:v>
                </c:pt>
                <c:pt idx="25">
                  <c:v>1900</c:v>
                </c:pt>
                <c:pt idx="26">
                  <c:v>1901</c:v>
                </c:pt>
                <c:pt idx="27">
                  <c:v>1902</c:v>
                </c:pt>
                <c:pt idx="28">
                  <c:v>1903</c:v>
                </c:pt>
                <c:pt idx="29">
                  <c:v>1904</c:v>
                </c:pt>
                <c:pt idx="30">
                  <c:v>1905</c:v>
                </c:pt>
                <c:pt idx="31">
                  <c:v>1906</c:v>
                </c:pt>
                <c:pt idx="32">
                  <c:v>1907</c:v>
                </c:pt>
                <c:pt idx="33">
                  <c:v>1908</c:v>
                </c:pt>
                <c:pt idx="34">
                  <c:v>1909</c:v>
                </c:pt>
                <c:pt idx="35">
                  <c:v>1910</c:v>
                </c:pt>
                <c:pt idx="36">
                  <c:v>1911</c:v>
                </c:pt>
                <c:pt idx="37">
                  <c:v>1912</c:v>
                </c:pt>
                <c:pt idx="38">
                  <c:v>1913</c:v>
                </c:pt>
                <c:pt idx="39">
                  <c:v>1914</c:v>
                </c:pt>
                <c:pt idx="40">
                  <c:v>1915</c:v>
                </c:pt>
                <c:pt idx="41">
                  <c:v>1916</c:v>
                </c:pt>
                <c:pt idx="42">
                  <c:v>1917</c:v>
                </c:pt>
                <c:pt idx="43">
                  <c:v>1918</c:v>
                </c:pt>
                <c:pt idx="44">
                  <c:v>1919</c:v>
                </c:pt>
                <c:pt idx="45">
                  <c:v>1920</c:v>
                </c:pt>
                <c:pt idx="46">
                  <c:v>1921</c:v>
                </c:pt>
                <c:pt idx="47">
                  <c:v>1922</c:v>
                </c:pt>
                <c:pt idx="48">
                  <c:v>1923</c:v>
                </c:pt>
                <c:pt idx="49">
                  <c:v>1924</c:v>
                </c:pt>
                <c:pt idx="50">
                  <c:v>1925</c:v>
                </c:pt>
                <c:pt idx="51">
                  <c:v>1926</c:v>
                </c:pt>
                <c:pt idx="52">
                  <c:v>1927</c:v>
                </c:pt>
                <c:pt idx="53">
                  <c:v>1928</c:v>
                </c:pt>
                <c:pt idx="54">
                  <c:v>1929</c:v>
                </c:pt>
                <c:pt idx="55">
                  <c:v>1930</c:v>
                </c:pt>
                <c:pt idx="56">
                  <c:v>1931</c:v>
                </c:pt>
                <c:pt idx="57">
                  <c:v>1932</c:v>
                </c:pt>
                <c:pt idx="58">
                  <c:v>1933</c:v>
                </c:pt>
                <c:pt idx="59">
                  <c:v>1934</c:v>
                </c:pt>
                <c:pt idx="60">
                  <c:v>1935</c:v>
                </c:pt>
                <c:pt idx="61">
                  <c:v>1936</c:v>
                </c:pt>
                <c:pt idx="62">
                  <c:v>1937</c:v>
                </c:pt>
                <c:pt idx="63">
                  <c:v>1938</c:v>
                </c:pt>
                <c:pt idx="64">
                  <c:v>1939</c:v>
                </c:pt>
                <c:pt idx="65">
                  <c:v>1940</c:v>
                </c:pt>
                <c:pt idx="66">
                  <c:v>1941</c:v>
                </c:pt>
                <c:pt idx="67">
                  <c:v>1942</c:v>
                </c:pt>
                <c:pt idx="68">
                  <c:v>1943</c:v>
                </c:pt>
                <c:pt idx="69">
                  <c:v>1944</c:v>
                </c:pt>
                <c:pt idx="70">
                  <c:v>1945</c:v>
                </c:pt>
                <c:pt idx="71">
                  <c:v>1946</c:v>
                </c:pt>
                <c:pt idx="72">
                  <c:v>1947</c:v>
                </c:pt>
                <c:pt idx="73">
                  <c:v>1948</c:v>
                </c:pt>
                <c:pt idx="74">
                  <c:v>1949</c:v>
                </c:pt>
                <c:pt idx="75">
                  <c:v>1950</c:v>
                </c:pt>
                <c:pt idx="76">
                  <c:v>1951</c:v>
                </c:pt>
                <c:pt idx="77">
                  <c:v>1952</c:v>
                </c:pt>
                <c:pt idx="78">
                  <c:v>1953</c:v>
                </c:pt>
                <c:pt idx="79">
                  <c:v>1954</c:v>
                </c:pt>
                <c:pt idx="80">
                  <c:v>1955</c:v>
                </c:pt>
                <c:pt idx="81">
                  <c:v>1956</c:v>
                </c:pt>
                <c:pt idx="82">
                  <c:v>1957</c:v>
                </c:pt>
                <c:pt idx="83">
                  <c:v>1958</c:v>
                </c:pt>
                <c:pt idx="84">
                  <c:v>1959</c:v>
                </c:pt>
                <c:pt idx="85">
                  <c:v>1960</c:v>
                </c:pt>
                <c:pt idx="86">
                  <c:v>1961</c:v>
                </c:pt>
                <c:pt idx="87">
                  <c:v>1962</c:v>
                </c:pt>
                <c:pt idx="88">
                  <c:v>1963</c:v>
                </c:pt>
                <c:pt idx="89">
                  <c:v>1964</c:v>
                </c:pt>
                <c:pt idx="90">
                  <c:v>1965</c:v>
                </c:pt>
                <c:pt idx="91">
                  <c:v>1966</c:v>
                </c:pt>
                <c:pt idx="92">
                  <c:v>1967</c:v>
                </c:pt>
                <c:pt idx="93">
                  <c:v>1968</c:v>
                </c:pt>
                <c:pt idx="94">
                  <c:v>1969</c:v>
                </c:pt>
                <c:pt idx="95">
                  <c:v>1970</c:v>
                </c:pt>
                <c:pt idx="96">
                  <c:v>1971</c:v>
                </c:pt>
                <c:pt idx="97">
                  <c:v>1972</c:v>
                </c:pt>
                <c:pt idx="98">
                  <c:v>1973</c:v>
                </c:pt>
                <c:pt idx="99">
                  <c:v>1974</c:v>
                </c:pt>
                <c:pt idx="100">
                  <c:v>1975</c:v>
                </c:pt>
                <c:pt idx="101">
                  <c:v>1976</c:v>
                </c:pt>
                <c:pt idx="102">
                  <c:v>1977</c:v>
                </c:pt>
                <c:pt idx="103">
                  <c:v>1978</c:v>
                </c:pt>
                <c:pt idx="104">
                  <c:v>1979</c:v>
                </c:pt>
                <c:pt idx="105">
                  <c:v>1980</c:v>
                </c:pt>
                <c:pt idx="106">
                  <c:v>1981</c:v>
                </c:pt>
                <c:pt idx="107">
                  <c:v>1982</c:v>
                </c:pt>
                <c:pt idx="108">
                  <c:v>1983</c:v>
                </c:pt>
                <c:pt idx="109">
                  <c:v>1984</c:v>
                </c:pt>
                <c:pt idx="110">
                  <c:v>1985</c:v>
                </c:pt>
                <c:pt idx="111">
                  <c:v>1986</c:v>
                </c:pt>
                <c:pt idx="112">
                  <c:v>1987</c:v>
                </c:pt>
                <c:pt idx="113">
                  <c:v>1988</c:v>
                </c:pt>
                <c:pt idx="114">
                  <c:v>1989</c:v>
                </c:pt>
                <c:pt idx="115">
                  <c:v>1990</c:v>
                </c:pt>
                <c:pt idx="116">
                  <c:v>1991</c:v>
                </c:pt>
                <c:pt idx="117">
                  <c:v>1992</c:v>
                </c:pt>
                <c:pt idx="118">
                  <c:v>1993</c:v>
                </c:pt>
                <c:pt idx="119">
                  <c:v>1994</c:v>
                </c:pt>
                <c:pt idx="120">
                  <c:v>1995</c:v>
                </c:pt>
                <c:pt idx="121">
                  <c:v>1996</c:v>
                </c:pt>
                <c:pt idx="122">
                  <c:v>1997</c:v>
                </c:pt>
                <c:pt idx="123">
                  <c:v>1998</c:v>
                </c:pt>
                <c:pt idx="124">
                  <c:v>1999</c:v>
                </c:pt>
                <c:pt idx="125">
                  <c:v>2000</c:v>
                </c:pt>
                <c:pt idx="126">
                  <c:v>2001</c:v>
                </c:pt>
                <c:pt idx="127">
                  <c:v>2002</c:v>
                </c:pt>
                <c:pt idx="128">
                  <c:v>2003</c:v>
                </c:pt>
                <c:pt idx="129">
                  <c:v>2004</c:v>
                </c:pt>
                <c:pt idx="130">
                  <c:v>2005</c:v>
                </c:pt>
                <c:pt idx="131">
                  <c:v>2006</c:v>
                </c:pt>
                <c:pt idx="132">
                  <c:v>2007</c:v>
                </c:pt>
              </c:numCache>
            </c:numRef>
          </c:cat>
          <c:val>
            <c:numRef>
              <c:f>[明治以降の水害被害額等の推移.xls.xlsx]Sheet1!$B$2:$B$134</c:f>
              <c:numCache>
                <c:formatCode>General</c:formatCode>
                <c:ptCount val="133"/>
                <c:pt idx="27">
                  <c:v>506</c:v>
                </c:pt>
                <c:pt idx="28">
                  <c:v>217</c:v>
                </c:pt>
                <c:pt idx="29">
                  <c:v>296</c:v>
                </c:pt>
                <c:pt idx="30">
                  <c:v>143</c:v>
                </c:pt>
                <c:pt idx="31">
                  <c:v>78</c:v>
                </c:pt>
                <c:pt idx="32">
                  <c:v>752</c:v>
                </c:pt>
                <c:pt idx="33">
                  <c:v>51</c:v>
                </c:pt>
                <c:pt idx="34">
                  <c:v>57</c:v>
                </c:pt>
                <c:pt idx="35">
                  <c:v>1257</c:v>
                </c:pt>
                <c:pt idx="36">
                  <c:v>237</c:v>
                </c:pt>
                <c:pt idx="37">
                  <c:v>377</c:v>
                </c:pt>
                <c:pt idx="38">
                  <c:v>245</c:v>
                </c:pt>
                <c:pt idx="39">
                  <c:v>568</c:v>
                </c:pt>
                <c:pt idx="40">
                  <c:v>56</c:v>
                </c:pt>
                <c:pt idx="41">
                  <c:v>72</c:v>
                </c:pt>
                <c:pt idx="42">
                  <c:v>284</c:v>
                </c:pt>
                <c:pt idx="43">
                  <c:v>455</c:v>
                </c:pt>
                <c:pt idx="44">
                  <c:v>148</c:v>
                </c:pt>
                <c:pt idx="45">
                  <c:v>455</c:v>
                </c:pt>
                <c:pt idx="46">
                  <c:v>208</c:v>
                </c:pt>
                <c:pt idx="47">
                  <c:v>85</c:v>
                </c:pt>
                <c:pt idx="48">
                  <c:v>189</c:v>
                </c:pt>
                <c:pt idx="49">
                  <c:v>46</c:v>
                </c:pt>
                <c:pt idx="50">
                  <c:v>76</c:v>
                </c:pt>
                <c:pt idx="51">
                  <c:v>259</c:v>
                </c:pt>
                <c:pt idx="52">
                  <c:v>142</c:v>
                </c:pt>
                <c:pt idx="53">
                  <c:v>71</c:v>
                </c:pt>
                <c:pt idx="54">
                  <c:v>53</c:v>
                </c:pt>
                <c:pt idx="55">
                  <c:v>106</c:v>
                </c:pt>
                <c:pt idx="56">
                  <c:v>63</c:v>
                </c:pt>
                <c:pt idx="57">
                  <c:v>151</c:v>
                </c:pt>
                <c:pt idx="58">
                  <c:v>18</c:v>
                </c:pt>
                <c:pt idx="59">
                  <c:v>973</c:v>
                </c:pt>
                <c:pt idx="60">
                  <c:v>532</c:v>
                </c:pt>
                <c:pt idx="61">
                  <c:v>93</c:v>
                </c:pt>
                <c:pt idx="62">
                  <c:v>178</c:v>
                </c:pt>
                <c:pt idx="63">
                  <c:v>1053</c:v>
                </c:pt>
                <c:pt idx="64">
                  <c:v>216</c:v>
                </c:pt>
                <c:pt idx="65">
                  <c:v>87</c:v>
                </c:pt>
                <c:pt idx="66">
                  <c:v>444</c:v>
                </c:pt>
                <c:pt idx="67">
                  <c:v>0</c:v>
                </c:pt>
                <c:pt idx="68">
                  <c:v>0</c:v>
                </c:pt>
                <c:pt idx="69">
                  <c:v>0</c:v>
                </c:pt>
                <c:pt idx="70">
                  <c:v>0</c:v>
                </c:pt>
                <c:pt idx="71">
                  <c:v>105</c:v>
                </c:pt>
                <c:pt idx="72">
                  <c:v>1779</c:v>
                </c:pt>
                <c:pt idx="73">
                  <c:v>1161</c:v>
                </c:pt>
                <c:pt idx="74">
                  <c:v>1083</c:v>
                </c:pt>
                <c:pt idx="75">
                  <c:v>896</c:v>
                </c:pt>
                <c:pt idx="76">
                  <c:v>1373</c:v>
                </c:pt>
                <c:pt idx="77">
                  <c:v>366</c:v>
                </c:pt>
                <c:pt idx="78">
                  <c:v>2977</c:v>
                </c:pt>
                <c:pt idx="79">
                  <c:v>2303</c:v>
                </c:pt>
                <c:pt idx="80">
                  <c:v>413</c:v>
                </c:pt>
                <c:pt idx="81">
                  <c:v>313</c:v>
                </c:pt>
                <c:pt idx="82">
                  <c:v>1148</c:v>
                </c:pt>
                <c:pt idx="83">
                  <c:v>1643</c:v>
                </c:pt>
                <c:pt idx="84">
                  <c:v>5565</c:v>
                </c:pt>
                <c:pt idx="85">
                  <c:v>340</c:v>
                </c:pt>
                <c:pt idx="86">
                  <c:v>738</c:v>
                </c:pt>
                <c:pt idx="87">
                  <c:v>241</c:v>
                </c:pt>
                <c:pt idx="88">
                  <c:v>217</c:v>
                </c:pt>
                <c:pt idx="89">
                  <c:v>255</c:v>
                </c:pt>
                <c:pt idx="90">
                  <c:v>339</c:v>
                </c:pt>
                <c:pt idx="91">
                  <c:v>542</c:v>
                </c:pt>
                <c:pt idx="92">
                  <c:v>585</c:v>
                </c:pt>
                <c:pt idx="93">
                  <c:v>195</c:v>
                </c:pt>
                <c:pt idx="94">
                  <c:v>162</c:v>
                </c:pt>
                <c:pt idx="95">
                  <c:v>105</c:v>
                </c:pt>
                <c:pt idx="96">
                  <c:v>320</c:v>
                </c:pt>
                <c:pt idx="97">
                  <c:v>593</c:v>
                </c:pt>
                <c:pt idx="98">
                  <c:v>72</c:v>
                </c:pt>
                <c:pt idx="99">
                  <c:v>178</c:v>
                </c:pt>
                <c:pt idx="100">
                  <c:v>191</c:v>
                </c:pt>
                <c:pt idx="101">
                  <c:v>234</c:v>
                </c:pt>
                <c:pt idx="102">
                  <c:v>49</c:v>
                </c:pt>
                <c:pt idx="103">
                  <c:v>38</c:v>
                </c:pt>
                <c:pt idx="104">
                  <c:v>188</c:v>
                </c:pt>
                <c:pt idx="105">
                  <c:v>95</c:v>
                </c:pt>
                <c:pt idx="106">
                  <c:v>90</c:v>
                </c:pt>
                <c:pt idx="107">
                  <c:v>503</c:v>
                </c:pt>
                <c:pt idx="108">
                  <c:v>270</c:v>
                </c:pt>
                <c:pt idx="109">
                  <c:v>24</c:v>
                </c:pt>
                <c:pt idx="110">
                  <c:v>103</c:v>
                </c:pt>
                <c:pt idx="111">
                  <c:v>47</c:v>
                </c:pt>
                <c:pt idx="112">
                  <c:v>23</c:v>
                </c:pt>
                <c:pt idx="113">
                  <c:v>58</c:v>
                </c:pt>
                <c:pt idx="114">
                  <c:v>85</c:v>
                </c:pt>
                <c:pt idx="115">
                  <c:v>88</c:v>
                </c:pt>
                <c:pt idx="116">
                  <c:v>114</c:v>
                </c:pt>
                <c:pt idx="117">
                  <c:v>5</c:v>
                </c:pt>
                <c:pt idx="118">
                  <c:v>185</c:v>
                </c:pt>
                <c:pt idx="119">
                  <c:v>2</c:v>
                </c:pt>
                <c:pt idx="120">
                  <c:v>18</c:v>
                </c:pt>
                <c:pt idx="121">
                  <c:v>19</c:v>
                </c:pt>
                <c:pt idx="122">
                  <c:v>47</c:v>
                </c:pt>
                <c:pt idx="123">
                  <c:v>77</c:v>
                </c:pt>
                <c:pt idx="124">
                  <c:v>107</c:v>
                </c:pt>
                <c:pt idx="125">
                  <c:v>14</c:v>
                </c:pt>
                <c:pt idx="126">
                  <c:v>21</c:v>
                </c:pt>
                <c:pt idx="127">
                  <c:v>19</c:v>
                </c:pt>
                <c:pt idx="128">
                  <c:v>52</c:v>
                </c:pt>
                <c:pt idx="129">
                  <c:v>240</c:v>
                </c:pt>
                <c:pt idx="130">
                  <c:v>44</c:v>
                </c:pt>
                <c:pt idx="131">
                  <c:v>82</c:v>
                </c:pt>
                <c:pt idx="132">
                  <c:v>20</c:v>
                </c:pt>
              </c:numCache>
            </c:numRef>
          </c:val>
        </c:ser>
        <c:dLbls>
          <c:showLegendKey val="0"/>
          <c:showVal val="0"/>
          <c:showCatName val="0"/>
          <c:showSerName val="0"/>
          <c:showPercent val="0"/>
          <c:showBubbleSize val="0"/>
        </c:dLbls>
        <c:gapWidth val="30"/>
        <c:axId val="98728960"/>
        <c:axId val="98727424"/>
      </c:barChart>
      <c:scatterChart>
        <c:scatterStyle val="lineMarker"/>
        <c:varyColors val="0"/>
        <c:ser>
          <c:idx val="1"/>
          <c:order val="1"/>
          <c:tx>
            <c:strRef>
              <c:f>[明治以降の水害被害額等の推移.xls.xlsx]Sheet1!$C$1</c:f>
              <c:strCache>
                <c:ptCount val="1"/>
                <c:pt idx="0">
                  <c:v>2000年価格(億円)</c:v>
                </c:pt>
              </c:strCache>
            </c:strRef>
          </c:tx>
          <c:spPr>
            <a:ln w="19050"/>
          </c:spPr>
          <c:marker>
            <c:symbol val="none"/>
          </c:marker>
          <c:xVal>
            <c:numRef>
              <c:f>[明治以降の水害被害額等の推移.xls.xlsx]Sheet1!$A$2:$A$134</c:f>
              <c:numCache>
                <c:formatCode>General</c:formatCode>
                <c:ptCount val="133"/>
                <c:pt idx="0">
                  <c:v>1875</c:v>
                </c:pt>
                <c:pt idx="1">
                  <c:v>1876</c:v>
                </c:pt>
                <c:pt idx="2">
                  <c:v>1877</c:v>
                </c:pt>
                <c:pt idx="3">
                  <c:v>1878</c:v>
                </c:pt>
                <c:pt idx="4">
                  <c:v>1879</c:v>
                </c:pt>
                <c:pt idx="5">
                  <c:v>1880</c:v>
                </c:pt>
                <c:pt idx="6">
                  <c:v>1881</c:v>
                </c:pt>
                <c:pt idx="7">
                  <c:v>1882</c:v>
                </c:pt>
                <c:pt idx="8">
                  <c:v>1883</c:v>
                </c:pt>
                <c:pt idx="9">
                  <c:v>1884</c:v>
                </c:pt>
                <c:pt idx="10">
                  <c:v>1885</c:v>
                </c:pt>
                <c:pt idx="11">
                  <c:v>1886</c:v>
                </c:pt>
                <c:pt idx="12">
                  <c:v>1887</c:v>
                </c:pt>
                <c:pt idx="13">
                  <c:v>1888</c:v>
                </c:pt>
                <c:pt idx="14">
                  <c:v>1889</c:v>
                </c:pt>
                <c:pt idx="15">
                  <c:v>1890</c:v>
                </c:pt>
                <c:pt idx="16">
                  <c:v>1891</c:v>
                </c:pt>
                <c:pt idx="17">
                  <c:v>1892</c:v>
                </c:pt>
                <c:pt idx="18">
                  <c:v>1893</c:v>
                </c:pt>
                <c:pt idx="19">
                  <c:v>1894</c:v>
                </c:pt>
                <c:pt idx="20">
                  <c:v>1895</c:v>
                </c:pt>
                <c:pt idx="21">
                  <c:v>1896</c:v>
                </c:pt>
                <c:pt idx="22">
                  <c:v>1897</c:v>
                </c:pt>
                <c:pt idx="23">
                  <c:v>1898</c:v>
                </c:pt>
                <c:pt idx="24">
                  <c:v>1899</c:v>
                </c:pt>
                <c:pt idx="25">
                  <c:v>1900</c:v>
                </c:pt>
                <c:pt idx="26">
                  <c:v>1901</c:v>
                </c:pt>
                <c:pt idx="27">
                  <c:v>1902</c:v>
                </c:pt>
                <c:pt idx="28">
                  <c:v>1903</c:v>
                </c:pt>
                <c:pt idx="29">
                  <c:v>1904</c:v>
                </c:pt>
                <c:pt idx="30">
                  <c:v>1905</c:v>
                </c:pt>
                <c:pt idx="31">
                  <c:v>1906</c:v>
                </c:pt>
                <c:pt idx="32">
                  <c:v>1907</c:v>
                </c:pt>
                <c:pt idx="33">
                  <c:v>1908</c:v>
                </c:pt>
                <c:pt idx="34">
                  <c:v>1909</c:v>
                </c:pt>
                <c:pt idx="35">
                  <c:v>1910</c:v>
                </c:pt>
                <c:pt idx="36">
                  <c:v>1911</c:v>
                </c:pt>
                <c:pt idx="37">
                  <c:v>1912</c:v>
                </c:pt>
                <c:pt idx="38">
                  <c:v>1913</c:v>
                </c:pt>
                <c:pt idx="39">
                  <c:v>1914</c:v>
                </c:pt>
                <c:pt idx="40">
                  <c:v>1915</c:v>
                </c:pt>
                <c:pt idx="41">
                  <c:v>1916</c:v>
                </c:pt>
                <c:pt idx="42">
                  <c:v>1917</c:v>
                </c:pt>
                <c:pt idx="43">
                  <c:v>1918</c:v>
                </c:pt>
                <c:pt idx="44">
                  <c:v>1919</c:v>
                </c:pt>
                <c:pt idx="45">
                  <c:v>1920</c:v>
                </c:pt>
                <c:pt idx="46">
                  <c:v>1921</c:v>
                </c:pt>
                <c:pt idx="47">
                  <c:v>1922</c:v>
                </c:pt>
                <c:pt idx="48">
                  <c:v>1923</c:v>
                </c:pt>
                <c:pt idx="49">
                  <c:v>1924</c:v>
                </c:pt>
                <c:pt idx="50">
                  <c:v>1925</c:v>
                </c:pt>
                <c:pt idx="51">
                  <c:v>1926</c:v>
                </c:pt>
                <c:pt idx="52">
                  <c:v>1927</c:v>
                </c:pt>
                <c:pt idx="53">
                  <c:v>1928</c:v>
                </c:pt>
                <c:pt idx="54">
                  <c:v>1929</c:v>
                </c:pt>
                <c:pt idx="55">
                  <c:v>1930</c:v>
                </c:pt>
                <c:pt idx="56">
                  <c:v>1931</c:v>
                </c:pt>
                <c:pt idx="57">
                  <c:v>1932</c:v>
                </c:pt>
                <c:pt idx="58">
                  <c:v>1933</c:v>
                </c:pt>
                <c:pt idx="59">
                  <c:v>1934</c:v>
                </c:pt>
                <c:pt idx="60">
                  <c:v>1935</c:v>
                </c:pt>
                <c:pt idx="61">
                  <c:v>1936</c:v>
                </c:pt>
                <c:pt idx="62">
                  <c:v>1937</c:v>
                </c:pt>
                <c:pt idx="63">
                  <c:v>1938</c:v>
                </c:pt>
                <c:pt idx="64">
                  <c:v>1939</c:v>
                </c:pt>
                <c:pt idx="65">
                  <c:v>1940</c:v>
                </c:pt>
                <c:pt idx="66">
                  <c:v>1941</c:v>
                </c:pt>
                <c:pt idx="67">
                  <c:v>1942</c:v>
                </c:pt>
                <c:pt idx="68">
                  <c:v>1943</c:v>
                </c:pt>
                <c:pt idx="69">
                  <c:v>1944</c:v>
                </c:pt>
                <c:pt idx="70">
                  <c:v>1945</c:v>
                </c:pt>
                <c:pt idx="71">
                  <c:v>1946</c:v>
                </c:pt>
                <c:pt idx="72">
                  <c:v>1947</c:v>
                </c:pt>
                <c:pt idx="73">
                  <c:v>1948</c:v>
                </c:pt>
                <c:pt idx="74">
                  <c:v>1949</c:v>
                </c:pt>
                <c:pt idx="75">
                  <c:v>1950</c:v>
                </c:pt>
                <c:pt idx="76">
                  <c:v>1951</c:v>
                </c:pt>
                <c:pt idx="77">
                  <c:v>1952</c:v>
                </c:pt>
                <c:pt idx="78">
                  <c:v>1953</c:v>
                </c:pt>
                <c:pt idx="79">
                  <c:v>1954</c:v>
                </c:pt>
                <c:pt idx="80">
                  <c:v>1955</c:v>
                </c:pt>
                <c:pt idx="81">
                  <c:v>1956</c:v>
                </c:pt>
                <c:pt idx="82">
                  <c:v>1957</c:v>
                </c:pt>
                <c:pt idx="83">
                  <c:v>1958</c:v>
                </c:pt>
                <c:pt idx="84">
                  <c:v>1959</c:v>
                </c:pt>
                <c:pt idx="85">
                  <c:v>1960</c:v>
                </c:pt>
                <c:pt idx="86">
                  <c:v>1961</c:v>
                </c:pt>
                <c:pt idx="87">
                  <c:v>1962</c:v>
                </c:pt>
                <c:pt idx="88">
                  <c:v>1963</c:v>
                </c:pt>
                <c:pt idx="89">
                  <c:v>1964</c:v>
                </c:pt>
                <c:pt idx="90">
                  <c:v>1965</c:v>
                </c:pt>
                <c:pt idx="91">
                  <c:v>1966</c:v>
                </c:pt>
                <c:pt idx="92">
                  <c:v>1967</c:v>
                </c:pt>
                <c:pt idx="93">
                  <c:v>1968</c:v>
                </c:pt>
                <c:pt idx="94">
                  <c:v>1969</c:v>
                </c:pt>
                <c:pt idx="95">
                  <c:v>1970</c:v>
                </c:pt>
                <c:pt idx="96">
                  <c:v>1971</c:v>
                </c:pt>
                <c:pt idx="97">
                  <c:v>1972</c:v>
                </c:pt>
                <c:pt idx="98">
                  <c:v>1973</c:v>
                </c:pt>
                <c:pt idx="99">
                  <c:v>1974</c:v>
                </c:pt>
                <c:pt idx="100">
                  <c:v>1975</c:v>
                </c:pt>
                <c:pt idx="101">
                  <c:v>1976</c:v>
                </c:pt>
                <c:pt idx="102">
                  <c:v>1977</c:v>
                </c:pt>
                <c:pt idx="103">
                  <c:v>1978</c:v>
                </c:pt>
                <c:pt idx="104">
                  <c:v>1979</c:v>
                </c:pt>
                <c:pt idx="105">
                  <c:v>1980</c:v>
                </c:pt>
                <c:pt idx="106">
                  <c:v>1981</c:v>
                </c:pt>
                <c:pt idx="107">
                  <c:v>1982</c:v>
                </c:pt>
                <c:pt idx="108">
                  <c:v>1983</c:v>
                </c:pt>
                <c:pt idx="109">
                  <c:v>1984</c:v>
                </c:pt>
                <c:pt idx="110">
                  <c:v>1985</c:v>
                </c:pt>
                <c:pt idx="111">
                  <c:v>1986</c:v>
                </c:pt>
                <c:pt idx="112">
                  <c:v>1987</c:v>
                </c:pt>
                <c:pt idx="113">
                  <c:v>1988</c:v>
                </c:pt>
                <c:pt idx="114">
                  <c:v>1989</c:v>
                </c:pt>
                <c:pt idx="115">
                  <c:v>1990</c:v>
                </c:pt>
                <c:pt idx="116">
                  <c:v>1991</c:v>
                </c:pt>
                <c:pt idx="117">
                  <c:v>1992</c:v>
                </c:pt>
                <c:pt idx="118">
                  <c:v>1993</c:v>
                </c:pt>
                <c:pt idx="119">
                  <c:v>1994</c:v>
                </c:pt>
                <c:pt idx="120">
                  <c:v>1995</c:v>
                </c:pt>
                <c:pt idx="121">
                  <c:v>1996</c:v>
                </c:pt>
                <c:pt idx="122">
                  <c:v>1997</c:v>
                </c:pt>
                <c:pt idx="123">
                  <c:v>1998</c:v>
                </c:pt>
                <c:pt idx="124">
                  <c:v>1999</c:v>
                </c:pt>
                <c:pt idx="125">
                  <c:v>2000</c:v>
                </c:pt>
                <c:pt idx="126">
                  <c:v>2001</c:v>
                </c:pt>
                <c:pt idx="127">
                  <c:v>2002</c:v>
                </c:pt>
                <c:pt idx="128">
                  <c:v>2003</c:v>
                </c:pt>
                <c:pt idx="129">
                  <c:v>2004</c:v>
                </c:pt>
                <c:pt idx="130">
                  <c:v>2005</c:v>
                </c:pt>
                <c:pt idx="131">
                  <c:v>2006</c:v>
                </c:pt>
                <c:pt idx="132">
                  <c:v>2007</c:v>
                </c:pt>
              </c:numCache>
            </c:numRef>
          </c:xVal>
          <c:yVal>
            <c:numRef>
              <c:f>[明治以降の水害被害額等の推移.xls.xlsx]Sheet1!$C$2:$C$134</c:f>
              <c:numCache>
                <c:formatCode>General</c:formatCode>
                <c:ptCount val="133"/>
                <c:pt idx="0">
                  <c:v>148</c:v>
                </c:pt>
                <c:pt idx="1">
                  <c:v>101</c:v>
                </c:pt>
                <c:pt idx="2">
                  <c:v>42</c:v>
                </c:pt>
                <c:pt idx="3">
                  <c:v>139</c:v>
                </c:pt>
                <c:pt idx="4">
                  <c:v>120</c:v>
                </c:pt>
                <c:pt idx="5">
                  <c:v>144</c:v>
                </c:pt>
                <c:pt idx="6">
                  <c:v>127</c:v>
                </c:pt>
                <c:pt idx="7">
                  <c:v>335</c:v>
                </c:pt>
                <c:pt idx="8">
                  <c:v>63</c:v>
                </c:pt>
                <c:pt idx="9">
                  <c:v>517</c:v>
                </c:pt>
                <c:pt idx="10" formatCode="#,##0">
                  <c:v>1367</c:v>
                </c:pt>
                <c:pt idx="11">
                  <c:v>371</c:v>
                </c:pt>
                <c:pt idx="12">
                  <c:v>163</c:v>
                </c:pt>
                <c:pt idx="13">
                  <c:v>319</c:v>
                </c:pt>
                <c:pt idx="14" formatCode="#,##0">
                  <c:v>1603</c:v>
                </c:pt>
                <c:pt idx="15">
                  <c:v>942</c:v>
                </c:pt>
                <c:pt idx="16">
                  <c:v>571</c:v>
                </c:pt>
                <c:pt idx="17">
                  <c:v>907</c:v>
                </c:pt>
                <c:pt idx="18" formatCode="#,##0">
                  <c:v>2079</c:v>
                </c:pt>
                <c:pt idx="19">
                  <c:v>791</c:v>
                </c:pt>
                <c:pt idx="20">
                  <c:v>592</c:v>
                </c:pt>
                <c:pt idx="21" formatCode="#,##0">
                  <c:v>5299</c:v>
                </c:pt>
                <c:pt idx="22" formatCode="#,##0">
                  <c:v>1543</c:v>
                </c:pt>
                <c:pt idx="23" formatCode="#,##0">
                  <c:v>1936</c:v>
                </c:pt>
                <c:pt idx="24" formatCode="#,##0">
                  <c:v>1208</c:v>
                </c:pt>
                <c:pt idx="25">
                  <c:v>320</c:v>
                </c:pt>
                <c:pt idx="26">
                  <c:v>239</c:v>
                </c:pt>
                <c:pt idx="27">
                  <c:v>928</c:v>
                </c:pt>
                <c:pt idx="28">
                  <c:v>667</c:v>
                </c:pt>
                <c:pt idx="29">
                  <c:v>510</c:v>
                </c:pt>
                <c:pt idx="30">
                  <c:v>570</c:v>
                </c:pt>
                <c:pt idx="31">
                  <c:v>532</c:v>
                </c:pt>
                <c:pt idx="32" formatCode="#,##0">
                  <c:v>1492</c:v>
                </c:pt>
                <c:pt idx="33">
                  <c:v>139</c:v>
                </c:pt>
                <c:pt idx="34">
                  <c:v>294</c:v>
                </c:pt>
                <c:pt idx="35" formatCode="#,##0">
                  <c:v>3064</c:v>
                </c:pt>
                <c:pt idx="36" formatCode="#,##0">
                  <c:v>1048</c:v>
                </c:pt>
                <c:pt idx="37" formatCode="#,##0">
                  <c:v>1234</c:v>
                </c:pt>
                <c:pt idx="38" formatCode="#,##0">
                  <c:v>1478</c:v>
                </c:pt>
                <c:pt idx="39" formatCode="#,##0">
                  <c:v>1211</c:v>
                </c:pt>
                <c:pt idx="40">
                  <c:v>334</c:v>
                </c:pt>
                <c:pt idx="41">
                  <c:v>234</c:v>
                </c:pt>
                <c:pt idx="42">
                  <c:v>521</c:v>
                </c:pt>
                <c:pt idx="43" formatCode="#,##0">
                  <c:v>1343</c:v>
                </c:pt>
                <c:pt idx="44">
                  <c:v>581</c:v>
                </c:pt>
                <c:pt idx="45">
                  <c:v>883</c:v>
                </c:pt>
                <c:pt idx="46">
                  <c:v>939</c:v>
                </c:pt>
                <c:pt idx="47">
                  <c:v>667</c:v>
                </c:pt>
                <c:pt idx="48">
                  <c:v>769</c:v>
                </c:pt>
                <c:pt idx="49">
                  <c:v>242</c:v>
                </c:pt>
                <c:pt idx="50">
                  <c:v>711</c:v>
                </c:pt>
                <c:pt idx="51">
                  <c:v>917</c:v>
                </c:pt>
                <c:pt idx="52">
                  <c:v>433</c:v>
                </c:pt>
                <c:pt idx="53">
                  <c:v>722</c:v>
                </c:pt>
                <c:pt idx="54">
                  <c:v>552</c:v>
                </c:pt>
                <c:pt idx="55" formatCode="#,##0">
                  <c:v>1063</c:v>
                </c:pt>
                <c:pt idx="56">
                  <c:v>786</c:v>
                </c:pt>
                <c:pt idx="57" formatCode="#,##0">
                  <c:v>1754</c:v>
                </c:pt>
                <c:pt idx="58">
                  <c:v>681</c:v>
                </c:pt>
                <c:pt idx="59" formatCode="#,##0">
                  <c:v>9161</c:v>
                </c:pt>
                <c:pt idx="60" formatCode="#,##0">
                  <c:v>5076</c:v>
                </c:pt>
                <c:pt idx="61" formatCode="#,##0">
                  <c:v>1368</c:v>
                </c:pt>
                <c:pt idx="62" formatCode="#,##0">
                  <c:v>1324</c:v>
                </c:pt>
                <c:pt idx="63" formatCode="#,##0">
                  <c:v>4963</c:v>
                </c:pt>
                <c:pt idx="64">
                  <c:v>749</c:v>
                </c:pt>
                <c:pt idx="65">
                  <c:v>907</c:v>
                </c:pt>
                <c:pt idx="66" formatCode="#,##0">
                  <c:v>3471</c:v>
                </c:pt>
                <c:pt idx="71" formatCode="#,##0">
                  <c:v>3107</c:v>
                </c:pt>
                <c:pt idx="72" formatCode="#,##0">
                  <c:v>15077</c:v>
                </c:pt>
                <c:pt idx="73" formatCode="#,##0">
                  <c:v>11799</c:v>
                </c:pt>
                <c:pt idx="74" formatCode="#,##0">
                  <c:v>11009</c:v>
                </c:pt>
                <c:pt idx="75" formatCode="#,##0">
                  <c:v>13907</c:v>
                </c:pt>
                <c:pt idx="76" formatCode="#,##0">
                  <c:v>11443</c:v>
                </c:pt>
                <c:pt idx="77" formatCode="#,##0">
                  <c:v>5889</c:v>
                </c:pt>
                <c:pt idx="78" formatCode="#,##0">
                  <c:v>31457</c:v>
                </c:pt>
                <c:pt idx="79" formatCode="#,##0">
                  <c:v>10733</c:v>
                </c:pt>
                <c:pt idx="80" formatCode="#,##0">
                  <c:v>4987</c:v>
                </c:pt>
                <c:pt idx="81" formatCode="#,##0">
                  <c:v>3926</c:v>
                </c:pt>
                <c:pt idx="82" formatCode="#,##0">
                  <c:v>5594</c:v>
                </c:pt>
                <c:pt idx="83" formatCode="#,##0">
                  <c:v>12045</c:v>
                </c:pt>
                <c:pt idx="84" formatCode="#,##0">
                  <c:v>22993</c:v>
                </c:pt>
                <c:pt idx="85" formatCode="#,##0">
                  <c:v>4850</c:v>
                </c:pt>
                <c:pt idx="86" formatCode="#,##0">
                  <c:v>12070</c:v>
                </c:pt>
                <c:pt idx="87" formatCode="#,##0">
                  <c:v>3963</c:v>
                </c:pt>
                <c:pt idx="88" formatCode="#,##0">
                  <c:v>3677</c:v>
                </c:pt>
                <c:pt idx="89" formatCode="#,##0">
                  <c:v>4939</c:v>
                </c:pt>
                <c:pt idx="90" formatCode="#,##0">
                  <c:v>7106</c:v>
                </c:pt>
                <c:pt idx="91" formatCode="#,##0">
                  <c:v>6256</c:v>
                </c:pt>
                <c:pt idx="92" formatCode="#,##0">
                  <c:v>5863</c:v>
                </c:pt>
                <c:pt idx="93" formatCode="#,##0">
                  <c:v>2560</c:v>
                </c:pt>
                <c:pt idx="94" formatCode="#,##0">
                  <c:v>4515</c:v>
                </c:pt>
                <c:pt idx="95" formatCode="#,##0">
                  <c:v>4269</c:v>
                </c:pt>
                <c:pt idx="96" formatCode="#,##0">
                  <c:v>6738</c:v>
                </c:pt>
                <c:pt idx="97" formatCode="#,##0">
                  <c:v>13359</c:v>
                </c:pt>
                <c:pt idx="98" formatCode="#,##0">
                  <c:v>2187</c:v>
                </c:pt>
                <c:pt idx="99" formatCode="#,##0">
                  <c:v>8798</c:v>
                </c:pt>
                <c:pt idx="100" formatCode="#,##0">
                  <c:v>10153</c:v>
                </c:pt>
                <c:pt idx="101" formatCode="#,##0">
                  <c:v>13619</c:v>
                </c:pt>
                <c:pt idx="102" formatCode="#,##0">
                  <c:v>3731</c:v>
                </c:pt>
                <c:pt idx="103" formatCode="#,##0">
                  <c:v>3700</c:v>
                </c:pt>
                <c:pt idx="104" formatCode="#,##0">
                  <c:v>8256</c:v>
                </c:pt>
                <c:pt idx="105" formatCode="#,##0">
                  <c:v>5499</c:v>
                </c:pt>
                <c:pt idx="106" formatCode="#,##0">
                  <c:v>10297</c:v>
                </c:pt>
                <c:pt idx="107" formatCode="#,##0">
                  <c:v>16424</c:v>
                </c:pt>
                <c:pt idx="108" formatCode="#,##0">
                  <c:v>9862</c:v>
                </c:pt>
                <c:pt idx="109" formatCode="#,##0">
                  <c:v>2488</c:v>
                </c:pt>
                <c:pt idx="110" formatCode="#,##0">
                  <c:v>6580</c:v>
                </c:pt>
                <c:pt idx="111" formatCode="#,##0">
                  <c:v>8197</c:v>
                </c:pt>
                <c:pt idx="112" formatCode="#,##0">
                  <c:v>5631</c:v>
                </c:pt>
                <c:pt idx="113" formatCode="#,##0">
                  <c:v>5794</c:v>
                </c:pt>
                <c:pt idx="114" formatCode="#,##0">
                  <c:v>6846</c:v>
                </c:pt>
                <c:pt idx="115" formatCode="#,##0">
                  <c:v>10745</c:v>
                </c:pt>
                <c:pt idx="116" formatCode="#,##0">
                  <c:v>7657</c:v>
                </c:pt>
                <c:pt idx="117" formatCode="#,##0">
                  <c:v>2567</c:v>
                </c:pt>
                <c:pt idx="118" formatCode="#,##0">
                  <c:v>9455</c:v>
                </c:pt>
                <c:pt idx="119" formatCode="#,##0">
                  <c:v>3261</c:v>
                </c:pt>
                <c:pt idx="120" formatCode="#,##0">
                  <c:v>7009</c:v>
                </c:pt>
                <c:pt idx="121" formatCode="#,##0">
                  <c:v>1615</c:v>
                </c:pt>
                <c:pt idx="122" formatCode="#,##0">
                  <c:v>4848</c:v>
                </c:pt>
                <c:pt idx="123" formatCode="#,##0">
                  <c:v>10138</c:v>
                </c:pt>
                <c:pt idx="124" formatCode="#,##0">
                  <c:v>8965</c:v>
                </c:pt>
                <c:pt idx="125" formatCode="#,##0">
                  <c:v>9964</c:v>
                </c:pt>
                <c:pt idx="126" formatCode="#,##0">
                  <c:v>2840</c:v>
                </c:pt>
                <c:pt idx="127" formatCode="#,##0">
                  <c:v>3082</c:v>
                </c:pt>
                <c:pt idx="128" formatCode="#,##0">
                  <c:v>2932</c:v>
                </c:pt>
                <c:pt idx="129" formatCode="#,##0">
                  <c:v>21333</c:v>
                </c:pt>
                <c:pt idx="130" formatCode="#,##0">
                  <c:v>4982</c:v>
                </c:pt>
                <c:pt idx="131" formatCode="#,##0">
                  <c:v>3721</c:v>
                </c:pt>
                <c:pt idx="132" formatCode="#,##0">
                  <c:v>2269</c:v>
                </c:pt>
              </c:numCache>
            </c:numRef>
          </c:yVal>
          <c:smooth val="0"/>
        </c:ser>
        <c:dLbls>
          <c:showLegendKey val="0"/>
          <c:showVal val="0"/>
          <c:showCatName val="0"/>
          <c:showSerName val="0"/>
          <c:showPercent val="0"/>
          <c:showBubbleSize val="0"/>
        </c:dLbls>
        <c:axId val="98720000"/>
        <c:axId val="98725888"/>
      </c:scatterChart>
      <c:valAx>
        <c:axId val="98720000"/>
        <c:scaling>
          <c:orientation val="minMax"/>
          <c:max val="2007"/>
          <c:min val="1875"/>
        </c:scaling>
        <c:delete val="0"/>
        <c:axPos val="b"/>
        <c:numFmt formatCode="General" sourceLinked="1"/>
        <c:majorTickMark val="out"/>
        <c:minorTickMark val="none"/>
        <c:tickLblPos val="nextTo"/>
        <c:txPr>
          <a:bodyPr/>
          <a:lstStyle/>
          <a:p>
            <a:pPr>
              <a:defRPr sz="1800"/>
            </a:pPr>
            <a:endParaRPr lang="ja-JP"/>
          </a:p>
        </c:txPr>
        <c:crossAx val="98725888"/>
        <c:crosses val="autoZero"/>
        <c:crossBetween val="midCat"/>
        <c:majorUnit val="10"/>
      </c:valAx>
      <c:valAx>
        <c:axId val="98725888"/>
        <c:scaling>
          <c:orientation val="minMax"/>
        </c:scaling>
        <c:delete val="0"/>
        <c:axPos val="l"/>
        <c:majorGridlines/>
        <c:numFmt formatCode="General" sourceLinked="1"/>
        <c:majorTickMark val="out"/>
        <c:minorTickMark val="none"/>
        <c:tickLblPos val="nextTo"/>
        <c:txPr>
          <a:bodyPr/>
          <a:lstStyle/>
          <a:p>
            <a:pPr>
              <a:defRPr sz="1800"/>
            </a:pPr>
            <a:endParaRPr lang="ja-JP"/>
          </a:p>
        </c:txPr>
        <c:crossAx val="98720000"/>
        <c:crosses val="autoZero"/>
        <c:crossBetween val="midCat"/>
      </c:valAx>
      <c:valAx>
        <c:axId val="98727424"/>
        <c:scaling>
          <c:orientation val="minMax"/>
        </c:scaling>
        <c:delete val="0"/>
        <c:axPos val="r"/>
        <c:numFmt formatCode="General" sourceLinked="1"/>
        <c:majorTickMark val="out"/>
        <c:minorTickMark val="none"/>
        <c:tickLblPos val="nextTo"/>
        <c:crossAx val="98728960"/>
        <c:crosses val="max"/>
        <c:crossBetween val="between"/>
      </c:valAx>
      <c:catAx>
        <c:axId val="98728960"/>
        <c:scaling>
          <c:orientation val="minMax"/>
        </c:scaling>
        <c:delete val="1"/>
        <c:axPos val="b"/>
        <c:numFmt formatCode="General" sourceLinked="1"/>
        <c:majorTickMark val="out"/>
        <c:minorTickMark val="none"/>
        <c:tickLblPos val="none"/>
        <c:crossAx val="98727424"/>
        <c:crosses val="autoZero"/>
        <c:auto val="1"/>
        <c:lblAlgn val="ctr"/>
        <c:lblOffset val="100"/>
        <c:noMultiLvlLbl val="0"/>
      </c:catAx>
    </c:plotArea>
    <c:legend>
      <c:legendPos val="r"/>
      <c:layout>
        <c:manualLayout>
          <c:xMode val="edge"/>
          <c:yMode val="edge"/>
          <c:x val="0.1388888888888889"/>
          <c:y val="9.2208734324876057E-2"/>
          <c:w val="0.33630227471566054"/>
          <c:h val="0.16504243507894667"/>
        </c:manualLayout>
      </c:layout>
      <c:overlay val="0"/>
      <c:txPr>
        <a:bodyPr/>
        <a:lstStyle/>
        <a:p>
          <a:pPr>
            <a:defRPr sz="2000" b="1"/>
          </a:pPr>
          <a:endParaRPr lang="ja-JP"/>
        </a:p>
      </c:txPr>
    </c:legend>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53803739367449"/>
          <c:y val="0.11759717398976946"/>
          <c:w val="0.73773551199381104"/>
          <c:h val="0.77294872814465632"/>
        </c:manualLayout>
      </c:layout>
      <c:scatterChart>
        <c:scatterStyle val="lineMarker"/>
        <c:varyColors val="0"/>
        <c:ser>
          <c:idx val="0"/>
          <c:order val="0"/>
          <c:tx>
            <c:strRef>
              <c:f>'クリーガー(既往最大)'!$B$4</c:f>
              <c:strCache>
                <c:ptCount val="1"/>
                <c:pt idx="0">
                  <c:v>北海道</c:v>
                </c:pt>
              </c:strCache>
            </c:strRef>
          </c:tx>
          <c:spPr>
            <a:ln w="28575">
              <a:noFill/>
            </a:ln>
          </c:spPr>
          <c:marker>
            <c:symbol val="x"/>
            <c:size val="10"/>
            <c:spPr>
              <a:noFill/>
              <a:ln w="12700">
                <a:solidFill>
                  <a:schemeClr val="tx1"/>
                </a:solidFill>
              </a:ln>
            </c:spPr>
          </c:marker>
          <c:xVal>
            <c:numRef>
              <c:f>'クリーガー(既往最大)'!$E$4:$E$16</c:f>
              <c:numCache>
                <c:formatCode>#,##0_ </c:formatCode>
                <c:ptCount val="13"/>
                <c:pt idx="0">
                  <c:v>4029</c:v>
                </c:pt>
                <c:pt idx="1">
                  <c:v>1051</c:v>
                </c:pt>
                <c:pt idx="2">
                  <c:v>1403</c:v>
                </c:pt>
                <c:pt idx="3">
                  <c:v>1394</c:v>
                </c:pt>
                <c:pt idx="4">
                  <c:v>824</c:v>
                </c:pt>
                <c:pt idx="5">
                  <c:v>234</c:v>
                </c:pt>
                <c:pt idx="6">
                  <c:v>12697</c:v>
                </c:pt>
                <c:pt idx="7">
                  <c:v>1402</c:v>
                </c:pt>
                <c:pt idx="8">
                  <c:v>1228</c:v>
                </c:pt>
                <c:pt idx="9">
                  <c:v>361</c:v>
                </c:pt>
                <c:pt idx="10">
                  <c:v>1253</c:v>
                </c:pt>
                <c:pt idx="11">
                  <c:v>895</c:v>
                </c:pt>
                <c:pt idx="12">
                  <c:v>8208</c:v>
                </c:pt>
              </c:numCache>
            </c:numRef>
          </c:xVal>
          <c:yVal>
            <c:numRef>
              <c:f>'クリーガー(既往最大)'!$G$4:$G$16</c:f>
              <c:numCache>
                <c:formatCode>0.00_ </c:formatCode>
                <c:ptCount val="13"/>
                <c:pt idx="0">
                  <c:v>0.93323405311491681</c:v>
                </c:pt>
                <c:pt idx="1">
                  <c:v>1.42721217887726</c:v>
                </c:pt>
                <c:pt idx="2">
                  <c:v>0.96222380612972214</c:v>
                </c:pt>
                <c:pt idx="3">
                  <c:v>0.66857962697274043</c:v>
                </c:pt>
                <c:pt idx="4">
                  <c:v>1.0558252427184462</c:v>
                </c:pt>
                <c:pt idx="5">
                  <c:v>3.0341880341880336</c:v>
                </c:pt>
                <c:pt idx="6">
                  <c:v>0.95140584390013394</c:v>
                </c:pt>
                <c:pt idx="7">
                  <c:v>1.0649072753209698</c:v>
                </c:pt>
                <c:pt idx="8">
                  <c:v>2.4356677524429977</c:v>
                </c:pt>
                <c:pt idx="9">
                  <c:v>3.1301939058171748</c:v>
                </c:pt>
                <c:pt idx="10">
                  <c:v>4.261771747805267</c:v>
                </c:pt>
                <c:pt idx="11">
                  <c:v>0.86927374301675964</c:v>
                </c:pt>
                <c:pt idx="12">
                  <c:v>1.0768762183235865</c:v>
                </c:pt>
              </c:numCache>
            </c:numRef>
          </c:yVal>
          <c:smooth val="0"/>
        </c:ser>
        <c:ser>
          <c:idx val="1"/>
          <c:order val="1"/>
          <c:tx>
            <c:strRef>
              <c:f>'クリーガー(既往最大)'!$B$17</c:f>
              <c:strCache>
                <c:ptCount val="1"/>
                <c:pt idx="0">
                  <c:v>東北日本</c:v>
                </c:pt>
              </c:strCache>
            </c:strRef>
          </c:tx>
          <c:spPr>
            <a:ln w="28575">
              <a:noFill/>
            </a:ln>
          </c:spPr>
          <c:marker>
            <c:symbol val="triangle"/>
            <c:size val="10"/>
            <c:spPr>
              <a:solidFill>
                <a:schemeClr val="tx1"/>
              </a:solidFill>
              <a:ln w="0">
                <a:solidFill>
                  <a:schemeClr val="tx1"/>
                </a:solidFill>
              </a:ln>
            </c:spPr>
          </c:marker>
          <c:xVal>
            <c:numRef>
              <c:f>'クリーガー(既往最大)'!$E$17:$E$36</c:f>
              <c:numCache>
                <c:formatCode>#,##0_ </c:formatCode>
                <c:ptCount val="20"/>
                <c:pt idx="0">
                  <c:v>1740</c:v>
                </c:pt>
                <c:pt idx="1">
                  <c:v>805</c:v>
                </c:pt>
                <c:pt idx="2">
                  <c:v>2028</c:v>
                </c:pt>
                <c:pt idx="3">
                  <c:v>7060</c:v>
                </c:pt>
                <c:pt idx="4">
                  <c:v>551</c:v>
                </c:pt>
                <c:pt idx="5">
                  <c:v>456</c:v>
                </c:pt>
                <c:pt idx="6">
                  <c:v>5265</c:v>
                </c:pt>
                <c:pt idx="7">
                  <c:v>898</c:v>
                </c:pt>
                <c:pt idx="8">
                  <c:v>2181</c:v>
                </c:pt>
                <c:pt idx="9">
                  <c:v>5114</c:v>
                </c:pt>
                <c:pt idx="10">
                  <c:v>322</c:v>
                </c:pt>
                <c:pt idx="11">
                  <c:v>3750</c:v>
                </c:pt>
                <c:pt idx="12">
                  <c:v>4035</c:v>
                </c:pt>
                <c:pt idx="13">
                  <c:v>937</c:v>
                </c:pt>
                <c:pt idx="14">
                  <c:v>6520</c:v>
                </c:pt>
                <c:pt idx="15">
                  <c:v>552</c:v>
                </c:pt>
                <c:pt idx="16">
                  <c:v>6997</c:v>
                </c:pt>
                <c:pt idx="17">
                  <c:v>9719</c:v>
                </c:pt>
                <c:pt idx="18">
                  <c:v>703</c:v>
                </c:pt>
                <c:pt idx="19">
                  <c:v>698</c:v>
                </c:pt>
              </c:numCache>
            </c:numRef>
          </c:xVal>
          <c:yVal>
            <c:numRef>
              <c:f>'クリーガー(既往最大)'!$G$17:$G$36</c:f>
              <c:numCache>
                <c:formatCode>General</c:formatCode>
                <c:ptCount val="20"/>
                <c:pt idx="0" formatCode="0.00_ ">
                  <c:v>2.1149425287356327</c:v>
                </c:pt>
                <c:pt idx="2" formatCode="0.00_ ">
                  <c:v>1.2327416173570016</c:v>
                </c:pt>
                <c:pt idx="3" formatCode="0.00_ ">
                  <c:v>1.6997167138810201</c:v>
                </c:pt>
                <c:pt idx="4" formatCode="0.00_ ">
                  <c:v>6.1161524500907429</c:v>
                </c:pt>
                <c:pt idx="5" formatCode="0.00_ ">
                  <c:v>6.7763157894736858</c:v>
                </c:pt>
                <c:pt idx="6" formatCode="0.00_ ">
                  <c:v>1.4415954415954413</c:v>
                </c:pt>
                <c:pt idx="7" formatCode="0.00_ ">
                  <c:v>3.1414253897550113</c:v>
                </c:pt>
                <c:pt idx="8" formatCode="0.00_ ">
                  <c:v>3.493810178817057</c:v>
                </c:pt>
                <c:pt idx="9" formatCode="0.00_ ">
                  <c:v>3.3242080563159955</c:v>
                </c:pt>
                <c:pt idx="10" formatCode="0.00_ ">
                  <c:v>12.422360248447207</c:v>
                </c:pt>
                <c:pt idx="11" formatCode="0.00_ ">
                  <c:v>1.8133333333333332</c:v>
                </c:pt>
                <c:pt idx="12" formatCode="0.00_ ">
                  <c:v>2.0966542750929373</c:v>
                </c:pt>
                <c:pt idx="13" formatCode="0.00_ ">
                  <c:v>2.5933831376734258</c:v>
                </c:pt>
                <c:pt idx="14" formatCode="0.00_ ">
                  <c:v>1.196319018404908</c:v>
                </c:pt>
                <c:pt idx="15" formatCode="0.00_ ">
                  <c:v>5.3260869565217375</c:v>
                </c:pt>
                <c:pt idx="16" formatCode="0.00_ ">
                  <c:v>1.2762612548234955</c:v>
                </c:pt>
                <c:pt idx="17" formatCode="0.00_ ">
                  <c:v>1.0433172137051137</c:v>
                </c:pt>
                <c:pt idx="18" formatCode="0.00_ ">
                  <c:v>3.6699857752489335</c:v>
                </c:pt>
                <c:pt idx="19" formatCode="0.00_ ">
                  <c:v>4.0687679083094546</c:v>
                </c:pt>
              </c:numCache>
            </c:numRef>
          </c:yVal>
          <c:smooth val="0"/>
        </c:ser>
        <c:ser>
          <c:idx val="3"/>
          <c:order val="2"/>
          <c:tx>
            <c:strRef>
              <c:f>'クリーガー(既往最大)'!$B$37</c:f>
              <c:strCache>
                <c:ptCount val="1"/>
                <c:pt idx="0">
                  <c:v>西南日本内帯</c:v>
                </c:pt>
              </c:strCache>
            </c:strRef>
          </c:tx>
          <c:spPr>
            <a:ln w="28575">
              <a:noFill/>
            </a:ln>
          </c:spPr>
          <c:marker>
            <c:symbol val="square"/>
            <c:size val="9"/>
            <c:spPr>
              <a:noFill/>
              <a:ln w="0">
                <a:solidFill>
                  <a:schemeClr val="tx1"/>
                </a:solidFill>
              </a:ln>
            </c:spPr>
          </c:marker>
          <c:xVal>
            <c:numRef>
              <c:f>'クリーガー(既往最大)'!$E$37:$E$86</c:f>
              <c:numCache>
                <c:formatCode>#,##0_ </c:formatCode>
                <c:ptCount val="50"/>
                <c:pt idx="0">
                  <c:v>545</c:v>
                </c:pt>
                <c:pt idx="1">
                  <c:v>1356</c:v>
                </c:pt>
                <c:pt idx="2">
                  <c:v>705</c:v>
                </c:pt>
                <c:pt idx="3">
                  <c:v>1684</c:v>
                </c:pt>
                <c:pt idx="4">
                  <c:v>269</c:v>
                </c:pt>
                <c:pt idx="5">
                  <c:v>541</c:v>
                </c:pt>
                <c:pt idx="6">
                  <c:v>389</c:v>
                </c:pt>
                <c:pt idx="7">
                  <c:v>1344.3</c:v>
                </c:pt>
                <c:pt idx="8">
                  <c:v>7281</c:v>
                </c:pt>
                <c:pt idx="9">
                  <c:v>965</c:v>
                </c:pt>
                <c:pt idx="10">
                  <c:v>1656</c:v>
                </c:pt>
                <c:pt idx="11">
                  <c:v>607</c:v>
                </c:pt>
                <c:pt idx="12">
                  <c:v>1717</c:v>
                </c:pt>
                <c:pt idx="13">
                  <c:v>1588</c:v>
                </c:pt>
                <c:pt idx="14">
                  <c:v>2606</c:v>
                </c:pt>
                <c:pt idx="15">
                  <c:v>817</c:v>
                </c:pt>
                <c:pt idx="16">
                  <c:v>1505</c:v>
                </c:pt>
                <c:pt idx="17">
                  <c:v>330</c:v>
                </c:pt>
                <c:pt idx="18">
                  <c:v>423</c:v>
                </c:pt>
                <c:pt idx="19">
                  <c:v>107</c:v>
                </c:pt>
                <c:pt idx="20">
                  <c:v>445</c:v>
                </c:pt>
                <c:pt idx="21">
                  <c:v>667</c:v>
                </c:pt>
                <c:pt idx="22">
                  <c:v>344</c:v>
                </c:pt>
                <c:pt idx="23">
                  <c:v>2689</c:v>
                </c:pt>
                <c:pt idx="24">
                  <c:v>1072</c:v>
                </c:pt>
                <c:pt idx="25">
                  <c:v>280</c:v>
                </c:pt>
                <c:pt idx="26">
                  <c:v>748</c:v>
                </c:pt>
                <c:pt idx="27">
                  <c:v>222</c:v>
                </c:pt>
                <c:pt idx="28">
                  <c:v>1090</c:v>
                </c:pt>
                <c:pt idx="29">
                  <c:v>1262</c:v>
                </c:pt>
                <c:pt idx="30">
                  <c:v>202</c:v>
                </c:pt>
                <c:pt idx="31">
                  <c:v>1054</c:v>
                </c:pt>
                <c:pt idx="32">
                  <c:v>464</c:v>
                </c:pt>
                <c:pt idx="33">
                  <c:v>850</c:v>
                </c:pt>
                <c:pt idx="34">
                  <c:v>911</c:v>
                </c:pt>
                <c:pt idx="35">
                  <c:v>3870</c:v>
                </c:pt>
                <c:pt idx="36">
                  <c:v>1076</c:v>
                </c:pt>
                <c:pt idx="37">
                  <c:v>483</c:v>
                </c:pt>
                <c:pt idx="38">
                  <c:v>601</c:v>
                </c:pt>
                <c:pt idx="39">
                  <c:v>1381</c:v>
                </c:pt>
                <c:pt idx="40">
                  <c:v>695</c:v>
                </c:pt>
                <c:pt idx="41">
                  <c:v>1440</c:v>
                </c:pt>
                <c:pt idx="42">
                  <c:v>460</c:v>
                </c:pt>
                <c:pt idx="43">
                  <c:v>434</c:v>
                </c:pt>
                <c:pt idx="44">
                  <c:v>334</c:v>
                </c:pt>
                <c:pt idx="45">
                  <c:v>226</c:v>
                </c:pt>
                <c:pt idx="46">
                  <c:v>35</c:v>
                </c:pt>
                <c:pt idx="47">
                  <c:v>906</c:v>
                </c:pt>
                <c:pt idx="48">
                  <c:v>477</c:v>
                </c:pt>
                <c:pt idx="49">
                  <c:v>681</c:v>
                </c:pt>
              </c:numCache>
            </c:numRef>
          </c:xVal>
          <c:yVal>
            <c:numRef>
              <c:f>'クリーガー(既往最大)'!$G$37:$G$86</c:f>
              <c:numCache>
                <c:formatCode>0.00_ </c:formatCode>
                <c:ptCount val="50"/>
                <c:pt idx="0">
                  <c:v>8.4403669724770634</c:v>
                </c:pt>
                <c:pt idx="1">
                  <c:v>4.5722713864306792</c:v>
                </c:pt>
                <c:pt idx="2">
                  <c:v>5.3900709219858145</c:v>
                </c:pt>
                <c:pt idx="3">
                  <c:v>8.3723277909738698</c:v>
                </c:pt>
                <c:pt idx="4">
                  <c:v>11.895910780669144</c:v>
                </c:pt>
                <c:pt idx="5">
                  <c:v>9.9815157116451037</c:v>
                </c:pt>
                <c:pt idx="6">
                  <c:v>12.339331619537274</c:v>
                </c:pt>
                <c:pt idx="7">
                  <c:v>4.83523023134717</c:v>
                </c:pt>
                <c:pt idx="8">
                  <c:v>1.1880236231286911</c:v>
                </c:pt>
                <c:pt idx="9">
                  <c:v>2.5906735751295336</c:v>
                </c:pt>
                <c:pt idx="10">
                  <c:v>5.08756038647343</c:v>
                </c:pt>
                <c:pt idx="11">
                  <c:v>5.6013179571663905</c:v>
                </c:pt>
                <c:pt idx="12">
                  <c:v>4.5428072218986602</c:v>
                </c:pt>
                <c:pt idx="13">
                  <c:v>3.602015113350125</c:v>
                </c:pt>
                <c:pt idx="14">
                  <c:v>3.3384497313891011</c:v>
                </c:pt>
                <c:pt idx="15">
                  <c:v>3.9167686658506726</c:v>
                </c:pt>
                <c:pt idx="16">
                  <c:v>4.7840531561461797</c:v>
                </c:pt>
                <c:pt idx="17">
                  <c:v>8.3333333333333357</c:v>
                </c:pt>
                <c:pt idx="18">
                  <c:v>6.619385342789597</c:v>
                </c:pt>
                <c:pt idx="19">
                  <c:v>9.6728971962616832</c:v>
                </c:pt>
                <c:pt idx="20">
                  <c:v>5.5056179775280887</c:v>
                </c:pt>
                <c:pt idx="21">
                  <c:v>10.044977511244378</c:v>
                </c:pt>
                <c:pt idx="22">
                  <c:v>11.555232558139538</c:v>
                </c:pt>
                <c:pt idx="23">
                  <c:v>2.7519523986612122</c:v>
                </c:pt>
                <c:pt idx="24">
                  <c:v>2.4682835820895526</c:v>
                </c:pt>
                <c:pt idx="25">
                  <c:v>4.6428571428571423</c:v>
                </c:pt>
                <c:pt idx="26">
                  <c:v>5.3475935828877006</c:v>
                </c:pt>
                <c:pt idx="27">
                  <c:v>6.2612612612612626</c:v>
                </c:pt>
                <c:pt idx="28">
                  <c:v>3.7862385321100915</c:v>
                </c:pt>
                <c:pt idx="29">
                  <c:v>4.9128367670364481</c:v>
                </c:pt>
                <c:pt idx="30">
                  <c:v>7.1782178217821784</c:v>
                </c:pt>
                <c:pt idx="31">
                  <c:v>4.0796963946869083</c:v>
                </c:pt>
                <c:pt idx="32">
                  <c:v>4.7413793103448292</c:v>
                </c:pt>
                <c:pt idx="33">
                  <c:v>0</c:v>
                </c:pt>
                <c:pt idx="34">
                  <c:v>2.7442371020856204</c:v>
                </c:pt>
                <c:pt idx="35">
                  <c:v>2.6356589147286811</c:v>
                </c:pt>
                <c:pt idx="36">
                  <c:v>4.8327137546468402</c:v>
                </c:pt>
                <c:pt idx="37">
                  <c:v>7.6873706004140789</c:v>
                </c:pt>
                <c:pt idx="38">
                  <c:v>7.0998336106489175</c:v>
                </c:pt>
                <c:pt idx="39">
                  <c:v>6.8225923244026072</c:v>
                </c:pt>
                <c:pt idx="40">
                  <c:v>4.66618705035971</c:v>
                </c:pt>
                <c:pt idx="41">
                  <c:v>6.3194444444444455</c:v>
                </c:pt>
                <c:pt idx="42">
                  <c:v>7.6086956521739122</c:v>
                </c:pt>
                <c:pt idx="43">
                  <c:v>8.5391705069124431</c:v>
                </c:pt>
                <c:pt idx="44">
                  <c:v>6.5868263473053883</c:v>
                </c:pt>
                <c:pt idx="45">
                  <c:v>15.044247787610617</c:v>
                </c:pt>
                <c:pt idx="46">
                  <c:v>30.571428571428573</c:v>
                </c:pt>
                <c:pt idx="47">
                  <c:v>4.7461368653421632</c:v>
                </c:pt>
                <c:pt idx="48">
                  <c:v>6.918238993710693</c:v>
                </c:pt>
                <c:pt idx="49">
                  <c:v>5.4772393538913384</c:v>
                </c:pt>
              </c:numCache>
            </c:numRef>
          </c:yVal>
          <c:smooth val="0"/>
        </c:ser>
        <c:ser>
          <c:idx val="15"/>
          <c:order val="3"/>
          <c:tx>
            <c:strRef>
              <c:f>'クリーガー(既往最大)'!$B$87</c:f>
              <c:strCache>
                <c:ptCount val="1"/>
                <c:pt idx="0">
                  <c:v>外帯</c:v>
                </c:pt>
              </c:strCache>
            </c:strRef>
          </c:tx>
          <c:spPr>
            <a:ln w="28575">
              <a:noFill/>
            </a:ln>
          </c:spPr>
          <c:marker>
            <c:symbol val="circle"/>
            <c:size val="10"/>
            <c:spPr>
              <a:solidFill>
                <a:prstClr val="black"/>
              </a:solidFill>
              <a:ln w="12700">
                <a:solidFill>
                  <a:schemeClr val="tx1"/>
                </a:solidFill>
              </a:ln>
            </c:spPr>
          </c:marker>
          <c:xVal>
            <c:numRef>
              <c:f>'クリーガー(既往最大)'!$E$87:$E$112</c:f>
              <c:numCache>
                <c:formatCode>#,##0_ </c:formatCode>
                <c:ptCount val="26"/>
                <c:pt idx="0">
                  <c:v>2137</c:v>
                </c:pt>
                <c:pt idx="1">
                  <c:v>1040</c:v>
                </c:pt>
                <c:pt idx="2">
                  <c:v>230</c:v>
                </c:pt>
                <c:pt idx="3">
                  <c:v>1385</c:v>
                </c:pt>
                <c:pt idx="4">
                  <c:v>1070</c:v>
                </c:pt>
                <c:pt idx="5">
                  <c:v>3540</c:v>
                </c:pt>
                <c:pt idx="6">
                  <c:v>537</c:v>
                </c:pt>
                <c:pt idx="7">
                  <c:v>1160</c:v>
                </c:pt>
                <c:pt idx="8">
                  <c:v>149</c:v>
                </c:pt>
                <c:pt idx="9">
                  <c:v>4880</c:v>
                </c:pt>
                <c:pt idx="10">
                  <c:v>780</c:v>
                </c:pt>
                <c:pt idx="11">
                  <c:v>1558</c:v>
                </c:pt>
                <c:pt idx="12">
                  <c:v>2251</c:v>
                </c:pt>
                <c:pt idx="13">
                  <c:v>2740</c:v>
                </c:pt>
                <c:pt idx="14">
                  <c:v>765</c:v>
                </c:pt>
                <c:pt idx="15">
                  <c:v>984</c:v>
                </c:pt>
                <c:pt idx="16">
                  <c:v>468</c:v>
                </c:pt>
                <c:pt idx="17">
                  <c:v>1463</c:v>
                </c:pt>
                <c:pt idx="18">
                  <c:v>1808</c:v>
                </c:pt>
                <c:pt idx="19">
                  <c:v>278</c:v>
                </c:pt>
                <c:pt idx="20">
                  <c:v>1044</c:v>
                </c:pt>
                <c:pt idx="21">
                  <c:v>396</c:v>
                </c:pt>
                <c:pt idx="22">
                  <c:v>2126</c:v>
                </c:pt>
                <c:pt idx="23">
                  <c:v>450</c:v>
                </c:pt>
                <c:pt idx="24">
                  <c:v>1856</c:v>
                </c:pt>
                <c:pt idx="25">
                  <c:v>1425</c:v>
                </c:pt>
              </c:numCache>
            </c:numRef>
          </c:xVal>
          <c:yVal>
            <c:numRef>
              <c:f>'クリーガー(既往最大)'!$G$87:$G$112</c:f>
              <c:numCache>
                <c:formatCode>0.00_ </c:formatCode>
                <c:ptCount val="26"/>
                <c:pt idx="0">
                  <c:v>4.9415067852129173</c:v>
                </c:pt>
                <c:pt idx="1">
                  <c:v>3.942307692307693</c:v>
                </c:pt>
                <c:pt idx="2">
                  <c:v>4.5652173913043486</c:v>
                </c:pt>
                <c:pt idx="3">
                  <c:v>4.9819494584837551</c:v>
                </c:pt>
                <c:pt idx="4">
                  <c:v>7.4766355140186924</c:v>
                </c:pt>
                <c:pt idx="5">
                  <c:v>4.0395480225988711</c:v>
                </c:pt>
                <c:pt idx="6">
                  <c:v>9.1247672253258827</c:v>
                </c:pt>
                <c:pt idx="7">
                  <c:v>6.8534482758620694</c:v>
                </c:pt>
                <c:pt idx="8">
                  <c:v>10.067114093959733</c:v>
                </c:pt>
                <c:pt idx="9">
                  <c:v>2.3831967213114762</c:v>
                </c:pt>
                <c:pt idx="10">
                  <c:v>10</c:v>
                </c:pt>
                <c:pt idx="11">
                  <c:v>7.1501925545571243</c:v>
                </c:pt>
                <c:pt idx="12">
                  <c:v>8.4517992003553992</c:v>
                </c:pt>
                <c:pt idx="13">
                  <c:v>7.0437956204379555</c:v>
                </c:pt>
                <c:pt idx="14">
                  <c:v>11.764705882352942</c:v>
                </c:pt>
                <c:pt idx="15">
                  <c:v>5.0813008130081307</c:v>
                </c:pt>
                <c:pt idx="16">
                  <c:v>9.8290598290598297</c:v>
                </c:pt>
                <c:pt idx="17">
                  <c:v>9.2276144907723836</c:v>
                </c:pt>
                <c:pt idx="18">
                  <c:v>7.4115044247787614</c:v>
                </c:pt>
                <c:pt idx="19">
                  <c:v>9.85611510791367</c:v>
                </c:pt>
                <c:pt idx="20">
                  <c:v>6.1695402298850555</c:v>
                </c:pt>
                <c:pt idx="21">
                  <c:v>11.792929292929294</c:v>
                </c:pt>
                <c:pt idx="22">
                  <c:v>3.7817497648165577</c:v>
                </c:pt>
                <c:pt idx="23">
                  <c:v>5.0222222222222221</c:v>
                </c:pt>
                <c:pt idx="24">
                  <c:v>4.2025862068965498</c:v>
                </c:pt>
                <c:pt idx="25">
                  <c:v>5.8947368421052611</c:v>
                </c:pt>
              </c:numCache>
            </c:numRef>
          </c:yVal>
          <c:smooth val="0"/>
        </c:ser>
        <c:ser>
          <c:idx val="9"/>
          <c:order val="4"/>
          <c:tx>
            <c:strRef>
              <c:f>'クリーガー(既往最大)'!$Y$3:$AA$3</c:f>
              <c:strCache>
                <c:ptCount val="1"/>
                <c:pt idx="0">
                  <c:v>100 </c:v>
                </c:pt>
              </c:strCache>
            </c:strRef>
          </c:tx>
          <c:spPr>
            <a:ln w="25400" cap="sq">
              <a:solidFill>
                <a:schemeClr val="bg1">
                  <a:lumMod val="50000"/>
                </a:schemeClr>
              </a:solidFill>
              <a:prstDash val="sysDot"/>
            </a:ln>
          </c:spPr>
          <c:marker>
            <c:symbol val="none"/>
          </c:marker>
          <c:xVal>
            <c:numRef>
              <c:f>'クリーガー(既往最大)'!$Y$4:$Y$217</c:f>
              <c:numCache>
                <c:formatCode>0_ </c:formatCode>
                <c:ptCount val="214"/>
                <c:pt idx="0">
                  <c:v>20</c:v>
                </c:pt>
                <c:pt idx="1">
                  <c:v>40</c:v>
                </c:pt>
                <c:pt idx="2">
                  <c:v>60</c:v>
                </c:pt>
                <c:pt idx="3">
                  <c:v>80</c:v>
                </c:pt>
                <c:pt idx="4">
                  <c:v>100</c:v>
                </c:pt>
                <c:pt idx="5">
                  <c:v>200</c:v>
                </c:pt>
                <c:pt idx="6">
                  <c:v>300</c:v>
                </c:pt>
                <c:pt idx="7">
                  <c:v>400</c:v>
                </c:pt>
                <c:pt idx="8">
                  <c:v>500</c:v>
                </c:pt>
                <c:pt idx="9">
                  <c:v>600</c:v>
                </c:pt>
                <c:pt idx="10">
                  <c:v>700</c:v>
                </c:pt>
                <c:pt idx="11">
                  <c:v>800</c:v>
                </c:pt>
                <c:pt idx="12">
                  <c:v>900</c:v>
                </c:pt>
                <c:pt idx="13">
                  <c:v>1000</c:v>
                </c:pt>
                <c:pt idx="14">
                  <c:v>1100</c:v>
                </c:pt>
                <c:pt idx="15">
                  <c:v>1200</c:v>
                </c:pt>
                <c:pt idx="16">
                  <c:v>1300</c:v>
                </c:pt>
                <c:pt idx="17">
                  <c:v>1400</c:v>
                </c:pt>
                <c:pt idx="18">
                  <c:v>1500</c:v>
                </c:pt>
                <c:pt idx="19">
                  <c:v>1600</c:v>
                </c:pt>
                <c:pt idx="20">
                  <c:v>1700</c:v>
                </c:pt>
                <c:pt idx="21">
                  <c:v>1800</c:v>
                </c:pt>
                <c:pt idx="22">
                  <c:v>1900</c:v>
                </c:pt>
                <c:pt idx="23">
                  <c:v>2000</c:v>
                </c:pt>
                <c:pt idx="24">
                  <c:v>2100</c:v>
                </c:pt>
                <c:pt idx="25">
                  <c:v>2200</c:v>
                </c:pt>
                <c:pt idx="26">
                  <c:v>2300</c:v>
                </c:pt>
                <c:pt idx="27">
                  <c:v>2400</c:v>
                </c:pt>
                <c:pt idx="28">
                  <c:v>2500</c:v>
                </c:pt>
                <c:pt idx="29">
                  <c:v>2600</c:v>
                </c:pt>
                <c:pt idx="30">
                  <c:v>2700</c:v>
                </c:pt>
                <c:pt idx="31">
                  <c:v>2800</c:v>
                </c:pt>
                <c:pt idx="32">
                  <c:v>2900</c:v>
                </c:pt>
                <c:pt idx="33">
                  <c:v>3000</c:v>
                </c:pt>
                <c:pt idx="34">
                  <c:v>3100</c:v>
                </c:pt>
                <c:pt idx="35">
                  <c:v>3200</c:v>
                </c:pt>
                <c:pt idx="36">
                  <c:v>3300</c:v>
                </c:pt>
                <c:pt idx="37">
                  <c:v>3400</c:v>
                </c:pt>
                <c:pt idx="38">
                  <c:v>3500</c:v>
                </c:pt>
                <c:pt idx="39">
                  <c:v>3600</c:v>
                </c:pt>
                <c:pt idx="40">
                  <c:v>3700</c:v>
                </c:pt>
                <c:pt idx="41">
                  <c:v>3800</c:v>
                </c:pt>
                <c:pt idx="42">
                  <c:v>3900</c:v>
                </c:pt>
                <c:pt idx="43">
                  <c:v>4000</c:v>
                </c:pt>
                <c:pt idx="44">
                  <c:v>4100</c:v>
                </c:pt>
                <c:pt idx="45">
                  <c:v>4200</c:v>
                </c:pt>
                <c:pt idx="46">
                  <c:v>4300</c:v>
                </c:pt>
                <c:pt idx="47">
                  <c:v>4400</c:v>
                </c:pt>
                <c:pt idx="48">
                  <c:v>4500</c:v>
                </c:pt>
                <c:pt idx="49">
                  <c:v>4600</c:v>
                </c:pt>
                <c:pt idx="50">
                  <c:v>4700</c:v>
                </c:pt>
                <c:pt idx="51">
                  <c:v>4800</c:v>
                </c:pt>
                <c:pt idx="52">
                  <c:v>4900</c:v>
                </c:pt>
                <c:pt idx="53">
                  <c:v>5000</c:v>
                </c:pt>
                <c:pt idx="54">
                  <c:v>5100</c:v>
                </c:pt>
                <c:pt idx="55">
                  <c:v>5200</c:v>
                </c:pt>
                <c:pt idx="56">
                  <c:v>5300</c:v>
                </c:pt>
                <c:pt idx="57">
                  <c:v>5400</c:v>
                </c:pt>
                <c:pt idx="58">
                  <c:v>5500</c:v>
                </c:pt>
                <c:pt idx="59">
                  <c:v>5600</c:v>
                </c:pt>
                <c:pt idx="60">
                  <c:v>5700</c:v>
                </c:pt>
                <c:pt idx="61">
                  <c:v>5800</c:v>
                </c:pt>
                <c:pt idx="62">
                  <c:v>5900</c:v>
                </c:pt>
                <c:pt idx="63">
                  <c:v>6000</c:v>
                </c:pt>
                <c:pt idx="64">
                  <c:v>6100</c:v>
                </c:pt>
                <c:pt idx="65">
                  <c:v>6200</c:v>
                </c:pt>
                <c:pt idx="66">
                  <c:v>6300</c:v>
                </c:pt>
                <c:pt idx="67">
                  <c:v>6400</c:v>
                </c:pt>
                <c:pt idx="68">
                  <c:v>6500</c:v>
                </c:pt>
                <c:pt idx="69">
                  <c:v>6600</c:v>
                </c:pt>
                <c:pt idx="70">
                  <c:v>6700</c:v>
                </c:pt>
                <c:pt idx="71">
                  <c:v>6800</c:v>
                </c:pt>
                <c:pt idx="72">
                  <c:v>6900</c:v>
                </c:pt>
                <c:pt idx="73">
                  <c:v>7000</c:v>
                </c:pt>
                <c:pt idx="74">
                  <c:v>7100</c:v>
                </c:pt>
                <c:pt idx="75">
                  <c:v>7200</c:v>
                </c:pt>
                <c:pt idx="76">
                  <c:v>7300</c:v>
                </c:pt>
                <c:pt idx="77">
                  <c:v>7400</c:v>
                </c:pt>
                <c:pt idx="78">
                  <c:v>7500</c:v>
                </c:pt>
                <c:pt idx="79">
                  <c:v>7600</c:v>
                </c:pt>
                <c:pt idx="80">
                  <c:v>7700</c:v>
                </c:pt>
                <c:pt idx="81">
                  <c:v>7800</c:v>
                </c:pt>
                <c:pt idx="82">
                  <c:v>7900</c:v>
                </c:pt>
                <c:pt idx="83">
                  <c:v>8000</c:v>
                </c:pt>
                <c:pt idx="84">
                  <c:v>8100</c:v>
                </c:pt>
                <c:pt idx="85">
                  <c:v>8200</c:v>
                </c:pt>
                <c:pt idx="86">
                  <c:v>8300</c:v>
                </c:pt>
                <c:pt idx="87">
                  <c:v>8400</c:v>
                </c:pt>
                <c:pt idx="88">
                  <c:v>8500</c:v>
                </c:pt>
                <c:pt idx="89">
                  <c:v>8600</c:v>
                </c:pt>
                <c:pt idx="90">
                  <c:v>8700</c:v>
                </c:pt>
                <c:pt idx="91">
                  <c:v>8800</c:v>
                </c:pt>
                <c:pt idx="92">
                  <c:v>8900</c:v>
                </c:pt>
                <c:pt idx="93">
                  <c:v>9000</c:v>
                </c:pt>
                <c:pt idx="94">
                  <c:v>9100</c:v>
                </c:pt>
                <c:pt idx="95">
                  <c:v>9200</c:v>
                </c:pt>
                <c:pt idx="96">
                  <c:v>9300</c:v>
                </c:pt>
                <c:pt idx="97">
                  <c:v>9400</c:v>
                </c:pt>
                <c:pt idx="98">
                  <c:v>9500</c:v>
                </c:pt>
                <c:pt idx="99">
                  <c:v>9600</c:v>
                </c:pt>
                <c:pt idx="100">
                  <c:v>9700</c:v>
                </c:pt>
                <c:pt idx="101">
                  <c:v>9800</c:v>
                </c:pt>
                <c:pt idx="102">
                  <c:v>9900</c:v>
                </c:pt>
                <c:pt idx="103">
                  <c:v>10000</c:v>
                </c:pt>
                <c:pt idx="104">
                  <c:v>10100</c:v>
                </c:pt>
                <c:pt idx="105">
                  <c:v>10200</c:v>
                </c:pt>
                <c:pt idx="106">
                  <c:v>10300</c:v>
                </c:pt>
                <c:pt idx="107">
                  <c:v>10400</c:v>
                </c:pt>
                <c:pt idx="108">
                  <c:v>10500</c:v>
                </c:pt>
                <c:pt idx="109">
                  <c:v>10600</c:v>
                </c:pt>
                <c:pt idx="110">
                  <c:v>10700</c:v>
                </c:pt>
                <c:pt idx="111">
                  <c:v>10800</c:v>
                </c:pt>
                <c:pt idx="112">
                  <c:v>10900</c:v>
                </c:pt>
                <c:pt idx="113">
                  <c:v>11000</c:v>
                </c:pt>
                <c:pt idx="114">
                  <c:v>11100</c:v>
                </c:pt>
                <c:pt idx="115">
                  <c:v>11200</c:v>
                </c:pt>
                <c:pt idx="116">
                  <c:v>11300</c:v>
                </c:pt>
                <c:pt idx="117">
                  <c:v>11400</c:v>
                </c:pt>
                <c:pt idx="118">
                  <c:v>11500</c:v>
                </c:pt>
                <c:pt idx="119">
                  <c:v>11600</c:v>
                </c:pt>
                <c:pt idx="120">
                  <c:v>11700</c:v>
                </c:pt>
                <c:pt idx="121">
                  <c:v>11800</c:v>
                </c:pt>
                <c:pt idx="122">
                  <c:v>11900</c:v>
                </c:pt>
                <c:pt idx="123">
                  <c:v>12000</c:v>
                </c:pt>
                <c:pt idx="124">
                  <c:v>12100</c:v>
                </c:pt>
                <c:pt idx="125">
                  <c:v>12200</c:v>
                </c:pt>
                <c:pt idx="126">
                  <c:v>12300</c:v>
                </c:pt>
                <c:pt idx="127">
                  <c:v>12400</c:v>
                </c:pt>
                <c:pt idx="128">
                  <c:v>12500</c:v>
                </c:pt>
                <c:pt idx="129">
                  <c:v>12600</c:v>
                </c:pt>
                <c:pt idx="130">
                  <c:v>12700</c:v>
                </c:pt>
                <c:pt idx="131">
                  <c:v>12800</c:v>
                </c:pt>
                <c:pt idx="132">
                  <c:v>12900</c:v>
                </c:pt>
                <c:pt idx="133">
                  <c:v>13000</c:v>
                </c:pt>
                <c:pt idx="134">
                  <c:v>13100</c:v>
                </c:pt>
                <c:pt idx="135">
                  <c:v>13200</c:v>
                </c:pt>
                <c:pt idx="136">
                  <c:v>13300</c:v>
                </c:pt>
                <c:pt idx="137">
                  <c:v>13400</c:v>
                </c:pt>
                <c:pt idx="138">
                  <c:v>13500</c:v>
                </c:pt>
                <c:pt idx="139">
                  <c:v>13600</c:v>
                </c:pt>
                <c:pt idx="140">
                  <c:v>13700</c:v>
                </c:pt>
                <c:pt idx="141">
                  <c:v>13800</c:v>
                </c:pt>
                <c:pt idx="142">
                  <c:v>13900</c:v>
                </c:pt>
                <c:pt idx="143">
                  <c:v>14000</c:v>
                </c:pt>
                <c:pt idx="144">
                  <c:v>14100</c:v>
                </c:pt>
                <c:pt idx="145">
                  <c:v>14200</c:v>
                </c:pt>
                <c:pt idx="146">
                  <c:v>14300</c:v>
                </c:pt>
                <c:pt idx="147">
                  <c:v>14400</c:v>
                </c:pt>
                <c:pt idx="148">
                  <c:v>14500</c:v>
                </c:pt>
                <c:pt idx="149">
                  <c:v>14600</c:v>
                </c:pt>
                <c:pt idx="150">
                  <c:v>14700</c:v>
                </c:pt>
                <c:pt idx="151">
                  <c:v>14800</c:v>
                </c:pt>
                <c:pt idx="152">
                  <c:v>14900</c:v>
                </c:pt>
                <c:pt idx="153">
                  <c:v>15000</c:v>
                </c:pt>
                <c:pt idx="154">
                  <c:v>15100</c:v>
                </c:pt>
                <c:pt idx="155">
                  <c:v>15200</c:v>
                </c:pt>
                <c:pt idx="156">
                  <c:v>15300</c:v>
                </c:pt>
                <c:pt idx="157">
                  <c:v>15400</c:v>
                </c:pt>
                <c:pt idx="158">
                  <c:v>15500</c:v>
                </c:pt>
                <c:pt idx="159">
                  <c:v>15600</c:v>
                </c:pt>
                <c:pt idx="160">
                  <c:v>15700</c:v>
                </c:pt>
                <c:pt idx="161">
                  <c:v>15800</c:v>
                </c:pt>
                <c:pt idx="162">
                  <c:v>15900</c:v>
                </c:pt>
                <c:pt idx="163">
                  <c:v>16000</c:v>
                </c:pt>
                <c:pt idx="164">
                  <c:v>16100</c:v>
                </c:pt>
                <c:pt idx="165">
                  <c:v>16200</c:v>
                </c:pt>
                <c:pt idx="166">
                  <c:v>16300</c:v>
                </c:pt>
                <c:pt idx="167">
                  <c:v>16400</c:v>
                </c:pt>
                <c:pt idx="168">
                  <c:v>16500</c:v>
                </c:pt>
                <c:pt idx="169">
                  <c:v>16600</c:v>
                </c:pt>
                <c:pt idx="170">
                  <c:v>16700</c:v>
                </c:pt>
                <c:pt idx="171">
                  <c:v>16800</c:v>
                </c:pt>
                <c:pt idx="172">
                  <c:v>16900</c:v>
                </c:pt>
                <c:pt idx="173">
                  <c:v>17000</c:v>
                </c:pt>
                <c:pt idx="174">
                  <c:v>17100</c:v>
                </c:pt>
                <c:pt idx="175">
                  <c:v>17200</c:v>
                </c:pt>
                <c:pt idx="176">
                  <c:v>17300</c:v>
                </c:pt>
                <c:pt idx="177">
                  <c:v>17400</c:v>
                </c:pt>
                <c:pt idx="178">
                  <c:v>17500</c:v>
                </c:pt>
                <c:pt idx="179">
                  <c:v>17600</c:v>
                </c:pt>
                <c:pt idx="180">
                  <c:v>17700</c:v>
                </c:pt>
                <c:pt idx="181">
                  <c:v>17800</c:v>
                </c:pt>
                <c:pt idx="182">
                  <c:v>17900</c:v>
                </c:pt>
                <c:pt idx="183">
                  <c:v>18000</c:v>
                </c:pt>
                <c:pt idx="184">
                  <c:v>18100</c:v>
                </c:pt>
                <c:pt idx="185">
                  <c:v>18200</c:v>
                </c:pt>
                <c:pt idx="186">
                  <c:v>18300</c:v>
                </c:pt>
                <c:pt idx="187">
                  <c:v>18400</c:v>
                </c:pt>
                <c:pt idx="188">
                  <c:v>18500</c:v>
                </c:pt>
                <c:pt idx="189">
                  <c:v>18600</c:v>
                </c:pt>
                <c:pt idx="190">
                  <c:v>18700</c:v>
                </c:pt>
                <c:pt idx="191">
                  <c:v>18800</c:v>
                </c:pt>
                <c:pt idx="192">
                  <c:v>18900</c:v>
                </c:pt>
                <c:pt idx="193">
                  <c:v>19000</c:v>
                </c:pt>
                <c:pt idx="194">
                  <c:v>19100</c:v>
                </c:pt>
                <c:pt idx="195">
                  <c:v>19200</c:v>
                </c:pt>
                <c:pt idx="196">
                  <c:v>19300</c:v>
                </c:pt>
                <c:pt idx="197">
                  <c:v>19400</c:v>
                </c:pt>
                <c:pt idx="198">
                  <c:v>19500</c:v>
                </c:pt>
                <c:pt idx="199">
                  <c:v>19600</c:v>
                </c:pt>
                <c:pt idx="200">
                  <c:v>19700</c:v>
                </c:pt>
                <c:pt idx="201">
                  <c:v>19800</c:v>
                </c:pt>
                <c:pt idx="202">
                  <c:v>19900</c:v>
                </c:pt>
                <c:pt idx="203">
                  <c:v>20000</c:v>
                </c:pt>
                <c:pt idx="204">
                  <c:v>20100</c:v>
                </c:pt>
                <c:pt idx="205">
                  <c:v>20200</c:v>
                </c:pt>
                <c:pt idx="206">
                  <c:v>20300</c:v>
                </c:pt>
                <c:pt idx="207">
                  <c:v>20400</c:v>
                </c:pt>
                <c:pt idx="208">
                  <c:v>20500</c:v>
                </c:pt>
                <c:pt idx="209">
                  <c:v>20600</c:v>
                </c:pt>
                <c:pt idx="210">
                  <c:v>20700</c:v>
                </c:pt>
                <c:pt idx="211">
                  <c:v>20800</c:v>
                </c:pt>
                <c:pt idx="212">
                  <c:v>20900</c:v>
                </c:pt>
                <c:pt idx="213">
                  <c:v>21000</c:v>
                </c:pt>
              </c:numCache>
            </c:numRef>
          </c:xVal>
          <c:yVal>
            <c:numRef>
              <c:f>'クリーガー(既往最大)'!$AA$4:$AA$217</c:f>
              <c:numCache>
                <c:formatCode>0_ </c:formatCode>
                <c:ptCount val="214"/>
                <c:pt idx="0">
                  <c:v>65.919799255870615</c:v>
                </c:pt>
                <c:pt idx="1">
                  <c:v>53.722903313454218</c:v>
                </c:pt>
                <c:pt idx="2">
                  <c:v>46.862404200977366</c:v>
                </c:pt>
                <c:pt idx="3">
                  <c:v>42.22295493226391</c:v>
                </c:pt>
                <c:pt idx="4">
                  <c:v>38.784345721882715</c:v>
                </c:pt>
                <c:pt idx="5">
                  <c:v>29.139522936138572</c:v>
                </c:pt>
                <c:pt idx="6">
                  <c:v>24.286054560784031</c:v>
                </c:pt>
                <c:pt idx="7">
                  <c:v>21.203927317461176</c:v>
                </c:pt>
                <c:pt idx="8">
                  <c:v>19.016736294256624</c:v>
                </c:pt>
                <c:pt idx="9">
                  <c:v>17.358425385789847</c:v>
                </c:pt>
                <c:pt idx="10">
                  <c:v>16.044257499258702</c:v>
                </c:pt>
                <c:pt idx="11">
                  <c:v>14.969224366765607</c:v>
                </c:pt>
                <c:pt idx="12">
                  <c:v>14.06850248438357</c:v>
                </c:pt>
                <c:pt idx="13">
                  <c:v>13.299562451706764</c:v>
                </c:pt>
                <c:pt idx="14">
                  <c:v>12.633161314877576</c:v>
                </c:pt>
                <c:pt idx="15">
                  <c:v>12.048427308516812</c:v>
                </c:pt>
                <c:pt idx="16">
                  <c:v>11.530003323119949</c:v>
                </c:pt>
                <c:pt idx="17">
                  <c:v>11.066300346410747</c:v>
                </c:pt>
                <c:pt idx="18">
                  <c:v>10.648383918869007</c:v>
                </c:pt>
                <c:pt idx="19">
                  <c:v>10.269238781666949</c:v>
                </c:pt>
                <c:pt idx="20">
                  <c:v>9.9232685086237922</c:v>
                </c:pt>
                <c:pt idx="21">
                  <c:v>9.6059461196855338</c:v>
                </c:pt>
                <c:pt idx="22">
                  <c:v>9.3135645589446909</c:v>
                </c:pt>
                <c:pt idx="23">
                  <c:v>9.0430549241192555</c:v>
                </c:pt>
                <c:pt idx="24">
                  <c:v>8.7918517014556166</c:v>
                </c:pt>
                <c:pt idx="25">
                  <c:v>8.5577912681722452</c:v>
                </c:pt>
                <c:pt idx="26">
                  <c:v>8.3390343628209145</c:v>
                </c:pt>
                <c:pt idx="27">
                  <c:v>8.1340061028244719</c:v>
                </c:pt>
                <c:pt idx="28">
                  <c:v>7.9413490364566082</c:v>
                </c:pt>
                <c:pt idx="29">
                  <c:v>7.7598860059049679</c:v>
                </c:pt>
                <c:pt idx="30">
                  <c:v>7.5885904849035937</c:v>
                </c:pt>
                <c:pt idx="31">
                  <c:v>7.4265626743057664</c:v>
                </c:pt>
                <c:pt idx="32">
                  <c:v>7.2730100786994685</c:v>
                </c:pt>
                <c:pt idx="33">
                  <c:v>7.1272316033630059</c:v>
                </c:pt>
                <c:pt idx="34">
                  <c:v>6.9886044410916641</c:v>
                </c:pt>
                <c:pt idx="35">
                  <c:v>6.8565731880223924</c:v>
                </c:pt>
                <c:pt idx="36">
                  <c:v>6.7306407538659281</c:v>
                </c:pt>
                <c:pt idx="37">
                  <c:v>6.6103607269340099</c:v>
                </c:pt>
                <c:pt idx="38">
                  <c:v>6.4953309264559662</c:v>
                </c:pt>
                <c:pt idx="39">
                  <c:v>6.3851879299023544</c:v>
                </c:pt>
                <c:pt idx="40">
                  <c:v>6.279602405676183</c:v>
                </c:pt>
                <c:pt idx="41">
                  <c:v>6.1782751147156514</c:v>
                </c:pt>
                <c:pt idx="42">
                  <c:v>6.0809334705622371</c:v>
                </c:pt>
                <c:pt idx="43">
                  <c:v>5.9873285679764816</c:v>
                </c:pt>
                <c:pt idx="44">
                  <c:v>5.8972326064904284</c:v>
                </c:pt>
                <c:pt idx="45">
                  <c:v>5.8104366483185235</c:v>
                </c:pt>
                <c:pt idx="46">
                  <c:v>5.7267486605263773</c:v>
                </c:pt>
                <c:pt idx="47">
                  <c:v>5.645991799825163</c:v>
                </c:pt>
                <c:pt idx="48">
                  <c:v>5.5680029052421363</c:v>
                </c:pt>
                <c:pt idx="49">
                  <c:v>5.492631169536903</c:v>
                </c:pt>
                <c:pt idx="50">
                  <c:v>5.4197369648450673</c:v>
                </c:pt>
                <c:pt idx="51">
                  <c:v>5.349190801831412</c:v>
                </c:pt>
                <c:pt idx="52">
                  <c:v>5.2808724047815527</c:v>
                </c:pt>
                <c:pt idx="53">
                  <c:v>5.2146698876762692</c:v>
                </c:pt>
                <c:pt idx="54">
                  <c:v>5.1504790184758145</c:v>
                </c:pt>
                <c:pt idx="55">
                  <c:v>5.0882025606698855</c:v>
                </c:pt>
                <c:pt idx="56">
                  <c:v>5.0277496826863262</c:v>
                </c:pt>
                <c:pt idx="57">
                  <c:v>4.9690354270489605</c:v>
                </c:pt>
                <c:pt idx="58">
                  <c:v>4.9119802322726622</c:v>
                </c:pt>
                <c:pt idx="59">
                  <c:v>4.8565095014165802</c:v>
                </c:pt>
                <c:pt idx="60">
                  <c:v>4.8025532120106513</c:v>
                </c:pt>
                <c:pt idx="61">
                  <c:v>4.7500455627493752</c:v>
                </c:pt>
                <c:pt idx="62">
                  <c:v>4.6989246529284605</c:v>
                </c:pt>
                <c:pt idx="63">
                  <c:v>4.6491321910996204</c:v>
                </c:pt>
                <c:pt idx="64">
                  <c:v>4.6006132298494116</c:v>
                </c:pt>
                <c:pt idx="65">
                  <c:v>4.5533159239800476</c:v>
                </c:pt>
                <c:pt idx="66">
                  <c:v>4.5071913096918781</c:v>
                </c:pt>
                <c:pt idx="67">
                  <c:v>4.4621931026471353</c:v>
                </c:pt>
                <c:pt idx="68">
                  <c:v>4.4182775130373653</c:v>
                </c:pt>
                <c:pt idx="69">
                  <c:v>4.3754030759894791</c:v>
                </c:pt>
                <c:pt idx="70">
                  <c:v>4.3335304958301801</c:v>
                </c:pt>
                <c:pt idx="71">
                  <c:v>4.2926225028913265</c:v>
                </c:pt>
                <c:pt idx="72">
                  <c:v>4.2526437216808528</c:v>
                </c:pt>
                <c:pt idx="73">
                  <c:v>4.2135605493692516</c:v>
                </c:pt>
                <c:pt idx="74">
                  <c:v>4.1753410436518879</c:v>
                </c:pt>
                <c:pt idx="75">
                  <c:v>4.1379548191448334</c:v>
                </c:pt>
                <c:pt idx="76">
                  <c:v>4.1013729515579573</c:v>
                </c:pt>
                <c:pt idx="77">
                  <c:v>4.0655678889652567</c:v>
                </c:pt>
                <c:pt idx="78">
                  <c:v>4.0305133695601025</c:v>
                </c:pt>
                <c:pt idx="79">
                  <c:v>3.996184345343158</c:v>
                </c:pt>
                <c:pt idx="80">
                  <c:v>3.9625569112443624</c:v>
                </c:pt>
                <c:pt idx="81">
                  <c:v>3.929608239227925</c:v>
                </c:pt>
                <c:pt idx="82">
                  <c:v>3.8973165169720216</c:v>
                </c:pt>
                <c:pt idx="83">
                  <c:v>3.8656608907529986</c:v>
                </c:pt>
                <c:pt idx="84">
                  <c:v>3.8346214121978583</c:v>
                </c:pt>
                <c:pt idx="85">
                  <c:v>3.8041789885996722</c:v>
                </c:pt>
                <c:pt idx="86">
                  <c:v>3.774315336517744</c:v>
                </c:pt>
                <c:pt idx="87">
                  <c:v>3.7450129384093795</c:v>
                </c:pt>
                <c:pt idx="88">
                  <c:v>3.7162550020620833</c:v>
                </c:pt>
                <c:pt idx="89">
                  <c:v>3.6880254226153193</c:v>
                </c:pt>
                <c:pt idx="90">
                  <c:v>3.6603087469789166</c:v>
                </c:pt>
                <c:pt idx="91">
                  <c:v>3.6330901404716331</c:v>
                </c:pt>
                <c:pt idx="92">
                  <c:v>3.606355355518279</c:v>
                </c:pt>
                <c:pt idx="93">
                  <c:v>3.5800907022570656</c:v>
                </c:pt>
                <c:pt idx="94">
                  <c:v>3.5542830209211487</c:v>
                </c:pt>
                <c:pt idx="95">
                  <c:v>3.5289196558693869</c:v>
                </c:pt>
                <c:pt idx="96">
                  <c:v>3.5039884311512663</c:v>
                </c:pt>
                <c:pt idx="97">
                  <c:v>3.4794776275002337</c:v>
                </c:pt>
                <c:pt idx="98">
                  <c:v>3.455375960657908</c:v>
                </c:pt>
                <c:pt idx="99">
                  <c:v>3.4316725609392482</c:v>
                </c:pt>
                <c:pt idx="100">
                  <c:v>3.4083569539557677</c:v>
                </c:pt>
                <c:pt idx="101">
                  <c:v>3.3854190424200352</c:v>
                </c:pt>
                <c:pt idx="102">
                  <c:v>3.3628490889607261</c:v>
                </c:pt>
                <c:pt idx="103">
                  <c:v>3.3406376998825844</c:v>
                </c:pt>
                <c:pt idx="104">
                  <c:v>3.3187758098106439</c:v>
                </c:pt>
                <c:pt idx="105">
                  <c:v>3.2972546671624099</c:v>
                </c:pt>
                <c:pt idx="106">
                  <c:v>3.2760658203958544</c:v>
                </c:pt>
                <c:pt idx="107">
                  <c:v>3.2552011049848844</c:v>
                </c:pt>
                <c:pt idx="108">
                  <c:v>3.2346526310771444</c:v>
                </c:pt>
                <c:pt idx="109">
                  <c:v>3.2144127717925333</c:v>
                </c:pt>
                <c:pt idx="110">
                  <c:v>3.1944741521235147</c:v>
                </c:pt>
                <c:pt idx="111">
                  <c:v>3.1748296384009813</c:v>
                </c:pt>
                <c:pt idx="112">
                  <c:v>3.1554723282920847</c:v>
                </c:pt>
                <c:pt idx="113">
                  <c:v>3.1363955412985387</c:v>
                </c:pt>
                <c:pt idx="114">
                  <c:v>3.1175928097261751</c:v>
                </c:pt>
                <c:pt idx="115">
                  <c:v>3.0990578700984308</c:v>
                </c:pt>
                <c:pt idx="116">
                  <c:v>3.0807846549881628</c:v>
                </c:pt>
                <c:pt idx="117">
                  <c:v>3.0627672852440968</c:v>
                </c:pt>
                <c:pt idx="118">
                  <c:v>3.0450000625894842</c:v>
                </c:pt>
                <c:pt idx="119">
                  <c:v>3.0274774625721834</c:v>
                </c:pt>
                <c:pt idx="120">
                  <c:v>3.0101941278466837</c:v>
                </c:pt>
                <c:pt idx="121">
                  <c:v>2.9931448617697112</c:v>
                </c:pt>
                <c:pt idx="122">
                  <c:v>2.9763246222923456</c:v>
                </c:pt>
                <c:pt idx="123">
                  <c:v>2.959728516132603</c:v>
                </c:pt>
                <c:pt idx="124">
                  <c:v>2.9433517932133761</c:v>
                </c:pt>
                <c:pt idx="125">
                  <c:v>2.9271898413516189</c:v>
                </c:pt>
                <c:pt idx="126">
                  <c:v>2.9112381811855084</c:v>
                </c:pt>
                <c:pt idx="127">
                  <c:v>2.8954924613270761</c:v>
                </c:pt>
                <c:pt idx="128">
                  <c:v>2.8799484537286237</c:v>
                </c:pt>
                <c:pt idx="129">
                  <c:v>2.8646020492518551</c:v>
                </c:pt>
                <c:pt idx="130">
                  <c:v>2.8494492534293583</c:v>
                </c:pt>
                <c:pt idx="131">
                  <c:v>2.8344861824086869</c:v>
                </c:pt>
                <c:pt idx="132">
                  <c:v>2.81970905906979</c:v>
                </c:pt>
                <c:pt idx="133">
                  <c:v>2.8051142093071579</c:v>
                </c:pt>
                <c:pt idx="134">
                  <c:v>2.7906980584685157</c:v>
                </c:pt>
                <c:pt idx="135">
                  <c:v>2.7764571279422814</c:v>
                </c:pt>
                <c:pt idx="136">
                  <c:v>2.7623880318866028</c:v>
                </c:pt>
                <c:pt idx="137">
                  <c:v>2.7484874740930194</c:v>
                </c:pt>
                <c:pt idx="138">
                  <c:v>2.7347522449783241</c:v>
                </c:pt>
                <c:pt idx="139">
                  <c:v>2.7211792186984702</c:v>
                </c:pt>
                <c:pt idx="140">
                  <c:v>2.7077653503786854</c:v>
                </c:pt>
                <c:pt idx="141">
                  <c:v>2.6945076734543969</c:v>
                </c:pt>
                <c:pt idx="142">
                  <c:v>2.6814032971176953</c:v>
                </c:pt>
                <c:pt idx="143">
                  <c:v>2.6684494038644844</c:v>
                </c:pt>
                <c:pt idx="144">
                  <c:v>2.6556432471376672</c:v>
                </c:pt>
                <c:pt idx="145">
                  <c:v>2.6429821490619254</c:v>
                </c:pt>
                <c:pt idx="146">
                  <c:v>2.6304634982659625</c:v>
                </c:pt>
                <c:pt idx="147">
                  <c:v>2.618084747788255</c:v>
                </c:pt>
                <c:pt idx="148">
                  <c:v>2.605843413062531</c:v>
                </c:pt>
                <c:pt idx="149">
                  <c:v>2.5937370699794506</c:v>
                </c:pt>
                <c:pt idx="150">
                  <c:v>2.581763353021119</c:v>
                </c:pt>
                <c:pt idx="151">
                  <c:v>2.5699199534651775</c:v>
                </c:pt>
                <c:pt idx="152">
                  <c:v>2.5582046176554893</c:v>
                </c:pt>
                <c:pt idx="153">
                  <c:v>2.5466151453365193</c:v>
                </c:pt>
                <c:pt idx="154">
                  <c:v>2.5351493880486045</c:v>
                </c:pt>
                <c:pt idx="155">
                  <c:v>2.5238052475815929</c:v>
                </c:pt>
                <c:pt idx="156">
                  <c:v>2.5125806744842967</c:v>
                </c:pt>
                <c:pt idx="157">
                  <c:v>2.5014736666274264</c:v>
                </c:pt>
                <c:pt idx="158">
                  <c:v>2.4904822678177614</c:v>
                </c:pt>
                <c:pt idx="159">
                  <c:v>2.4796045664614179</c:v>
                </c:pt>
                <c:pt idx="160">
                  <c:v>2.4688386942741283</c:v>
                </c:pt>
                <c:pt idx="161">
                  <c:v>2.4581828250367126</c:v>
                </c:pt>
                <c:pt idx="162">
                  <c:v>2.4476351733937403</c:v>
                </c:pt>
                <c:pt idx="163">
                  <c:v>2.4371939936937328</c:v>
                </c:pt>
                <c:pt idx="164">
                  <c:v>2.4268575788691593</c:v>
                </c:pt>
                <c:pt idx="165">
                  <c:v>2.416624259354708</c:v>
                </c:pt>
                <c:pt idx="166">
                  <c:v>2.4064924020421796</c:v>
                </c:pt>
                <c:pt idx="167">
                  <c:v>2.3964604092706696</c:v>
                </c:pt>
                <c:pt idx="168">
                  <c:v>2.3865267178505705</c:v>
                </c:pt>
                <c:pt idx="169">
                  <c:v>2.3766897981200636</c:v>
                </c:pt>
                <c:pt idx="170">
                  <c:v>2.3669481530329337</c:v>
                </c:pt>
                <c:pt idx="171">
                  <c:v>2.3573003172762999</c:v>
                </c:pt>
                <c:pt idx="172">
                  <c:v>2.347744856417326</c:v>
                </c:pt>
                <c:pt idx="173">
                  <c:v>2.3382803660776141</c:v>
                </c:pt>
                <c:pt idx="174">
                  <c:v>2.3289054711343895</c:v>
                </c:pt>
                <c:pt idx="175">
                  <c:v>2.3196188249472889</c:v>
                </c:pt>
                <c:pt idx="176">
                  <c:v>2.3104191086099286</c:v>
                </c:pt>
                <c:pt idx="177">
                  <c:v>2.3013050302252704</c:v>
                </c:pt>
                <c:pt idx="178">
                  <c:v>2.2922753242038922</c:v>
                </c:pt>
                <c:pt idx="179">
                  <c:v>2.2833287505843041</c:v>
                </c:pt>
                <c:pt idx="180">
                  <c:v>2.2744640943745251</c:v>
                </c:pt>
                <c:pt idx="181">
                  <c:v>2.2656801649141634</c:v>
                </c:pt>
                <c:pt idx="182">
                  <c:v>2.2569757952561704</c:v>
                </c:pt>
                <c:pt idx="183">
                  <c:v>2.2483498415676295</c:v>
                </c:pt>
                <c:pt idx="184">
                  <c:v>2.2398011825488702</c:v>
                </c:pt>
                <c:pt idx="185">
                  <c:v>2.231328718870254</c:v>
                </c:pt>
                <c:pt idx="186">
                  <c:v>2.2229313726259834</c:v>
                </c:pt>
                <c:pt idx="187">
                  <c:v>2.2146080868043612</c:v>
                </c:pt>
                <c:pt idx="188">
                  <c:v>2.2063578247738937</c:v>
                </c:pt>
                <c:pt idx="189">
                  <c:v>2.1981795697846809</c:v>
                </c:pt>
                <c:pt idx="190">
                  <c:v>2.1900723244846172</c:v>
                </c:pt>
                <c:pt idx="191">
                  <c:v>2.1820351104497839</c:v>
                </c:pt>
                <c:pt idx="192">
                  <c:v>2.1740669677286291</c:v>
                </c:pt>
                <c:pt idx="193">
                  <c:v>2.1661669543994488</c:v>
                </c:pt>
                <c:pt idx="194">
                  <c:v>2.1583341461406667</c:v>
                </c:pt>
                <c:pt idx="195">
                  <c:v>2.1505676358135504</c:v>
                </c:pt>
                <c:pt idx="196">
                  <c:v>2.142866533056857</c:v>
                </c:pt>
                <c:pt idx="197">
                  <c:v>2.1352299638931043</c:v>
                </c:pt>
                <c:pt idx="198">
                  <c:v>2.1276570703459856</c:v>
                </c:pt>
                <c:pt idx="199">
                  <c:v>2.1201470100686186</c:v>
                </c:pt>
                <c:pt idx="200">
                  <c:v>2.112698955982248</c:v>
                </c:pt>
                <c:pt idx="201">
                  <c:v>2.1053120959250657</c:v>
                </c:pt>
                <c:pt idx="202">
                  <c:v>2.0979856323107855</c:v>
                </c:pt>
                <c:pt idx="203">
                  <c:v>2.0907187817967072</c:v>
                </c:pt>
                <c:pt idx="204">
                  <c:v>2.083510774960911</c:v>
                </c:pt>
                <c:pt idx="205">
                  <c:v>2.0763608559883191</c:v>
                </c:pt>
                <c:pt idx="206">
                  <c:v>2.069268282365329</c:v>
                </c:pt>
                <c:pt idx="207">
                  <c:v>2.0622323245827281</c:v>
                </c:pt>
                <c:pt idx="208">
                  <c:v>2.0552522658466712</c:v>
                </c:pt>
                <c:pt idx="209">
                  <c:v>2.0483274017974082</c:v>
                </c:pt>
                <c:pt idx="210">
                  <c:v>2.0414570402355552</c:v>
                </c:pt>
                <c:pt idx="211">
                  <c:v>2.0346405008556476</c:v>
                </c:pt>
                <c:pt idx="212">
                  <c:v>2.0278771149868073</c:v>
                </c:pt>
                <c:pt idx="213">
                  <c:v>2.0211662253401865</c:v>
                </c:pt>
              </c:numCache>
            </c:numRef>
          </c:yVal>
          <c:smooth val="1"/>
        </c:ser>
        <c:ser>
          <c:idx val="4"/>
          <c:order val="5"/>
          <c:tx>
            <c:strRef>
              <c:f>'クリーガー(既往最大)'!$AB$3:$AD$3</c:f>
              <c:strCache>
                <c:ptCount val="1"/>
                <c:pt idx="0">
                  <c:v>50 </c:v>
                </c:pt>
              </c:strCache>
            </c:strRef>
          </c:tx>
          <c:spPr>
            <a:ln w="38100" cap="sq">
              <a:solidFill>
                <a:schemeClr val="bg1">
                  <a:lumMod val="50000"/>
                </a:schemeClr>
              </a:solidFill>
              <a:prstDash val="sysDot"/>
            </a:ln>
          </c:spPr>
          <c:marker>
            <c:symbol val="none"/>
          </c:marker>
          <c:xVal>
            <c:numRef>
              <c:f>'クリーガー(既往最大)'!$AB$4:$AB$217</c:f>
              <c:numCache>
                <c:formatCode>0_ </c:formatCode>
                <c:ptCount val="214"/>
                <c:pt idx="0">
                  <c:v>20</c:v>
                </c:pt>
                <c:pt idx="1">
                  <c:v>40</c:v>
                </c:pt>
                <c:pt idx="2">
                  <c:v>60</c:v>
                </c:pt>
                <c:pt idx="3">
                  <c:v>80</c:v>
                </c:pt>
                <c:pt idx="4">
                  <c:v>100</c:v>
                </c:pt>
                <c:pt idx="5">
                  <c:v>200</c:v>
                </c:pt>
                <c:pt idx="6">
                  <c:v>300</c:v>
                </c:pt>
                <c:pt idx="7">
                  <c:v>400</c:v>
                </c:pt>
                <c:pt idx="8">
                  <c:v>500</c:v>
                </c:pt>
                <c:pt idx="9">
                  <c:v>600</c:v>
                </c:pt>
                <c:pt idx="10">
                  <c:v>700</c:v>
                </c:pt>
                <c:pt idx="11">
                  <c:v>800</c:v>
                </c:pt>
                <c:pt idx="12">
                  <c:v>900</c:v>
                </c:pt>
                <c:pt idx="13">
                  <c:v>1000</c:v>
                </c:pt>
                <c:pt idx="14">
                  <c:v>1100</c:v>
                </c:pt>
                <c:pt idx="15">
                  <c:v>1200</c:v>
                </c:pt>
                <c:pt idx="16">
                  <c:v>1300</c:v>
                </c:pt>
                <c:pt idx="17">
                  <c:v>1400</c:v>
                </c:pt>
                <c:pt idx="18">
                  <c:v>1500</c:v>
                </c:pt>
                <c:pt idx="19">
                  <c:v>1600</c:v>
                </c:pt>
                <c:pt idx="20">
                  <c:v>1700</c:v>
                </c:pt>
                <c:pt idx="21">
                  <c:v>1800</c:v>
                </c:pt>
                <c:pt idx="22">
                  <c:v>1900</c:v>
                </c:pt>
                <c:pt idx="23">
                  <c:v>2000</c:v>
                </c:pt>
                <c:pt idx="24">
                  <c:v>2100</c:v>
                </c:pt>
                <c:pt idx="25">
                  <c:v>2200</c:v>
                </c:pt>
                <c:pt idx="26">
                  <c:v>2300</c:v>
                </c:pt>
                <c:pt idx="27">
                  <c:v>2400</c:v>
                </c:pt>
                <c:pt idx="28">
                  <c:v>2500</c:v>
                </c:pt>
                <c:pt idx="29">
                  <c:v>2600</c:v>
                </c:pt>
                <c:pt idx="30">
                  <c:v>2700</c:v>
                </c:pt>
                <c:pt idx="31">
                  <c:v>2800</c:v>
                </c:pt>
                <c:pt idx="32">
                  <c:v>2900</c:v>
                </c:pt>
                <c:pt idx="33">
                  <c:v>3000</c:v>
                </c:pt>
                <c:pt idx="34">
                  <c:v>3100</c:v>
                </c:pt>
                <c:pt idx="35">
                  <c:v>3200</c:v>
                </c:pt>
                <c:pt idx="36">
                  <c:v>3300</c:v>
                </c:pt>
                <c:pt idx="37">
                  <c:v>3400</c:v>
                </c:pt>
                <c:pt idx="38">
                  <c:v>3500</c:v>
                </c:pt>
                <c:pt idx="39">
                  <c:v>3600</c:v>
                </c:pt>
                <c:pt idx="40">
                  <c:v>3700</c:v>
                </c:pt>
                <c:pt idx="41">
                  <c:v>3800</c:v>
                </c:pt>
                <c:pt idx="42">
                  <c:v>3900</c:v>
                </c:pt>
                <c:pt idx="43">
                  <c:v>4000</c:v>
                </c:pt>
                <c:pt idx="44">
                  <c:v>4100</c:v>
                </c:pt>
                <c:pt idx="45">
                  <c:v>4200</c:v>
                </c:pt>
                <c:pt idx="46">
                  <c:v>4300</c:v>
                </c:pt>
                <c:pt idx="47">
                  <c:v>4400</c:v>
                </c:pt>
                <c:pt idx="48">
                  <c:v>4500</c:v>
                </c:pt>
                <c:pt idx="49">
                  <c:v>4600</c:v>
                </c:pt>
                <c:pt idx="50">
                  <c:v>4700</c:v>
                </c:pt>
                <c:pt idx="51">
                  <c:v>4800</c:v>
                </c:pt>
                <c:pt idx="52">
                  <c:v>4900</c:v>
                </c:pt>
                <c:pt idx="53">
                  <c:v>5000</c:v>
                </c:pt>
                <c:pt idx="54">
                  <c:v>5100</c:v>
                </c:pt>
                <c:pt idx="55">
                  <c:v>5200</c:v>
                </c:pt>
                <c:pt idx="56">
                  <c:v>5300</c:v>
                </c:pt>
                <c:pt idx="57">
                  <c:v>5400</c:v>
                </c:pt>
                <c:pt idx="58">
                  <c:v>5500</c:v>
                </c:pt>
                <c:pt idx="59">
                  <c:v>5600</c:v>
                </c:pt>
                <c:pt idx="60">
                  <c:v>5700</c:v>
                </c:pt>
                <c:pt idx="61">
                  <c:v>5800</c:v>
                </c:pt>
                <c:pt idx="62">
                  <c:v>5900</c:v>
                </c:pt>
                <c:pt idx="63">
                  <c:v>6000</c:v>
                </c:pt>
                <c:pt idx="64">
                  <c:v>6100</c:v>
                </c:pt>
                <c:pt idx="65">
                  <c:v>6200</c:v>
                </c:pt>
                <c:pt idx="66">
                  <c:v>6300</c:v>
                </c:pt>
                <c:pt idx="67">
                  <c:v>6400</c:v>
                </c:pt>
                <c:pt idx="68">
                  <c:v>6500</c:v>
                </c:pt>
                <c:pt idx="69">
                  <c:v>6600</c:v>
                </c:pt>
                <c:pt idx="70">
                  <c:v>6700</c:v>
                </c:pt>
                <c:pt idx="71">
                  <c:v>6800</c:v>
                </c:pt>
                <c:pt idx="72">
                  <c:v>6900</c:v>
                </c:pt>
                <c:pt idx="73">
                  <c:v>7000</c:v>
                </c:pt>
                <c:pt idx="74">
                  <c:v>7100</c:v>
                </c:pt>
                <c:pt idx="75">
                  <c:v>7200</c:v>
                </c:pt>
                <c:pt idx="76">
                  <c:v>7300</c:v>
                </c:pt>
                <c:pt idx="77">
                  <c:v>7400</c:v>
                </c:pt>
                <c:pt idx="78">
                  <c:v>7500</c:v>
                </c:pt>
                <c:pt idx="79">
                  <c:v>7600</c:v>
                </c:pt>
                <c:pt idx="80">
                  <c:v>7700</c:v>
                </c:pt>
                <c:pt idx="81">
                  <c:v>7800</c:v>
                </c:pt>
                <c:pt idx="82">
                  <c:v>7900</c:v>
                </c:pt>
                <c:pt idx="83">
                  <c:v>8000</c:v>
                </c:pt>
                <c:pt idx="84">
                  <c:v>8100</c:v>
                </c:pt>
                <c:pt idx="85">
                  <c:v>8200</c:v>
                </c:pt>
                <c:pt idx="86">
                  <c:v>8300</c:v>
                </c:pt>
                <c:pt idx="87">
                  <c:v>8400</c:v>
                </c:pt>
                <c:pt idx="88">
                  <c:v>8500</c:v>
                </c:pt>
                <c:pt idx="89">
                  <c:v>8600</c:v>
                </c:pt>
                <c:pt idx="90">
                  <c:v>8700</c:v>
                </c:pt>
                <c:pt idx="91">
                  <c:v>8800</c:v>
                </c:pt>
                <c:pt idx="92">
                  <c:v>8900</c:v>
                </c:pt>
                <c:pt idx="93">
                  <c:v>9000</c:v>
                </c:pt>
                <c:pt idx="94">
                  <c:v>9100</c:v>
                </c:pt>
                <c:pt idx="95">
                  <c:v>9200</c:v>
                </c:pt>
                <c:pt idx="96">
                  <c:v>9300</c:v>
                </c:pt>
                <c:pt idx="97">
                  <c:v>9400</c:v>
                </c:pt>
                <c:pt idx="98">
                  <c:v>9500</c:v>
                </c:pt>
                <c:pt idx="99">
                  <c:v>9600</c:v>
                </c:pt>
                <c:pt idx="100">
                  <c:v>9700</c:v>
                </c:pt>
                <c:pt idx="101">
                  <c:v>9800</c:v>
                </c:pt>
                <c:pt idx="102">
                  <c:v>9900</c:v>
                </c:pt>
                <c:pt idx="103">
                  <c:v>10000</c:v>
                </c:pt>
                <c:pt idx="104">
                  <c:v>10100</c:v>
                </c:pt>
                <c:pt idx="105">
                  <c:v>10200</c:v>
                </c:pt>
                <c:pt idx="106">
                  <c:v>10300</c:v>
                </c:pt>
                <c:pt idx="107">
                  <c:v>10400</c:v>
                </c:pt>
                <c:pt idx="108">
                  <c:v>10500</c:v>
                </c:pt>
                <c:pt idx="109">
                  <c:v>10600</c:v>
                </c:pt>
                <c:pt idx="110">
                  <c:v>10700</c:v>
                </c:pt>
                <c:pt idx="111">
                  <c:v>10800</c:v>
                </c:pt>
                <c:pt idx="112">
                  <c:v>10900</c:v>
                </c:pt>
                <c:pt idx="113">
                  <c:v>11000</c:v>
                </c:pt>
                <c:pt idx="114">
                  <c:v>11100</c:v>
                </c:pt>
                <c:pt idx="115">
                  <c:v>11200</c:v>
                </c:pt>
                <c:pt idx="116">
                  <c:v>11300</c:v>
                </c:pt>
                <c:pt idx="117">
                  <c:v>11400</c:v>
                </c:pt>
                <c:pt idx="118">
                  <c:v>11500</c:v>
                </c:pt>
                <c:pt idx="119">
                  <c:v>11600</c:v>
                </c:pt>
                <c:pt idx="120">
                  <c:v>11700</c:v>
                </c:pt>
                <c:pt idx="121">
                  <c:v>11800</c:v>
                </c:pt>
                <c:pt idx="122">
                  <c:v>11900</c:v>
                </c:pt>
                <c:pt idx="123">
                  <c:v>12000</c:v>
                </c:pt>
                <c:pt idx="124">
                  <c:v>12100</c:v>
                </c:pt>
                <c:pt idx="125">
                  <c:v>12200</c:v>
                </c:pt>
                <c:pt idx="126">
                  <c:v>12300</c:v>
                </c:pt>
                <c:pt idx="127">
                  <c:v>12400</c:v>
                </c:pt>
                <c:pt idx="128">
                  <c:v>12500</c:v>
                </c:pt>
                <c:pt idx="129">
                  <c:v>12600</c:v>
                </c:pt>
                <c:pt idx="130">
                  <c:v>12700</c:v>
                </c:pt>
                <c:pt idx="131">
                  <c:v>12800</c:v>
                </c:pt>
                <c:pt idx="132">
                  <c:v>12900</c:v>
                </c:pt>
                <c:pt idx="133">
                  <c:v>13000</c:v>
                </c:pt>
                <c:pt idx="134">
                  <c:v>13100</c:v>
                </c:pt>
                <c:pt idx="135">
                  <c:v>13200</c:v>
                </c:pt>
                <c:pt idx="136">
                  <c:v>13300</c:v>
                </c:pt>
                <c:pt idx="137">
                  <c:v>13400</c:v>
                </c:pt>
                <c:pt idx="138">
                  <c:v>13500</c:v>
                </c:pt>
                <c:pt idx="139">
                  <c:v>13600</c:v>
                </c:pt>
                <c:pt idx="140">
                  <c:v>13700</c:v>
                </c:pt>
                <c:pt idx="141">
                  <c:v>13800</c:v>
                </c:pt>
                <c:pt idx="142">
                  <c:v>13900</c:v>
                </c:pt>
                <c:pt idx="143">
                  <c:v>14000</c:v>
                </c:pt>
                <c:pt idx="144">
                  <c:v>14100</c:v>
                </c:pt>
                <c:pt idx="145">
                  <c:v>14200</c:v>
                </c:pt>
                <c:pt idx="146">
                  <c:v>14300</c:v>
                </c:pt>
                <c:pt idx="147">
                  <c:v>14400</c:v>
                </c:pt>
                <c:pt idx="148">
                  <c:v>14500</c:v>
                </c:pt>
                <c:pt idx="149">
                  <c:v>14600</c:v>
                </c:pt>
                <c:pt idx="150">
                  <c:v>14700</c:v>
                </c:pt>
                <c:pt idx="151">
                  <c:v>14800</c:v>
                </c:pt>
                <c:pt idx="152">
                  <c:v>14900</c:v>
                </c:pt>
                <c:pt idx="153">
                  <c:v>15000</c:v>
                </c:pt>
                <c:pt idx="154">
                  <c:v>15100</c:v>
                </c:pt>
                <c:pt idx="155">
                  <c:v>15200</c:v>
                </c:pt>
                <c:pt idx="156">
                  <c:v>15300</c:v>
                </c:pt>
                <c:pt idx="157">
                  <c:v>15400</c:v>
                </c:pt>
                <c:pt idx="158">
                  <c:v>15500</c:v>
                </c:pt>
                <c:pt idx="159">
                  <c:v>15600</c:v>
                </c:pt>
                <c:pt idx="160">
                  <c:v>15700</c:v>
                </c:pt>
                <c:pt idx="161">
                  <c:v>15800</c:v>
                </c:pt>
                <c:pt idx="162">
                  <c:v>15900</c:v>
                </c:pt>
                <c:pt idx="163">
                  <c:v>16000</c:v>
                </c:pt>
                <c:pt idx="164">
                  <c:v>16100</c:v>
                </c:pt>
                <c:pt idx="165">
                  <c:v>16200</c:v>
                </c:pt>
                <c:pt idx="166">
                  <c:v>16300</c:v>
                </c:pt>
                <c:pt idx="167">
                  <c:v>16400</c:v>
                </c:pt>
                <c:pt idx="168">
                  <c:v>16500</c:v>
                </c:pt>
                <c:pt idx="169">
                  <c:v>16600</c:v>
                </c:pt>
                <c:pt idx="170">
                  <c:v>16700</c:v>
                </c:pt>
                <c:pt idx="171">
                  <c:v>16800</c:v>
                </c:pt>
                <c:pt idx="172">
                  <c:v>16900</c:v>
                </c:pt>
                <c:pt idx="173">
                  <c:v>17000</c:v>
                </c:pt>
                <c:pt idx="174">
                  <c:v>17100</c:v>
                </c:pt>
                <c:pt idx="175">
                  <c:v>17200</c:v>
                </c:pt>
                <c:pt idx="176">
                  <c:v>17300</c:v>
                </c:pt>
                <c:pt idx="177">
                  <c:v>17400</c:v>
                </c:pt>
                <c:pt idx="178">
                  <c:v>17500</c:v>
                </c:pt>
                <c:pt idx="179">
                  <c:v>17600</c:v>
                </c:pt>
                <c:pt idx="180">
                  <c:v>17700</c:v>
                </c:pt>
                <c:pt idx="181">
                  <c:v>17800</c:v>
                </c:pt>
                <c:pt idx="182">
                  <c:v>17900</c:v>
                </c:pt>
                <c:pt idx="183">
                  <c:v>18000</c:v>
                </c:pt>
                <c:pt idx="184">
                  <c:v>18100</c:v>
                </c:pt>
                <c:pt idx="185">
                  <c:v>18200</c:v>
                </c:pt>
                <c:pt idx="186">
                  <c:v>18300</c:v>
                </c:pt>
                <c:pt idx="187">
                  <c:v>18400</c:v>
                </c:pt>
                <c:pt idx="188">
                  <c:v>18500</c:v>
                </c:pt>
                <c:pt idx="189">
                  <c:v>18600</c:v>
                </c:pt>
                <c:pt idx="190">
                  <c:v>18700</c:v>
                </c:pt>
                <c:pt idx="191">
                  <c:v>18800</c:v>
                </c:pt>
                <c:pt idx="192">
                  <c:v>18900</c:v>
                </c:pt>
                <c:pt idx="193">
                  <c:v>19000</c:v>
                </c:pt>
                <c:pt idx="194">
                  <c:v>19100</c:v>
                </c:pt>
                <c:pt idx="195">
                  <c:v>19200</c:v>
                </c:pt>
                <c:pt idx="196">
                  <c:v>19300</c:v>
                </c:pt>
                <c:pt idx="197">
                  <c:v>19400</c:v>
                </c:pt>
                <c:pt idx="198">
                  <c:v>19500</c:v>
                </c:pt>
                <c:pt idx="199">
                  <c:v>19600</c:v>
                </c:pt>
                <c:pt idx="200">
                  <c:v>19700</c:v>
                </c:pt>
                <c:pt idx="201">
                  <c:v>19800</c:v>
                </c:pt>
                <c:pt idx="202">
                  <c:v>19900</c:v>
                </c:pt>
                <c:pt idx="203">
                  <c:v>20000</c:v>
                </c:pt>
                <c:pt idx="204">
                  <c:v>20100</c:v>
                </c:pt>
                <c:pt idx="205">
                  <c:v>20200</c:v>
                </c:pt>
                <c:pt idx="206">
                  <c:v>20300</c:v>
                </c:pt>
                <c:pt idx="207">
                  <c:v>20400</c:v>
                </c:pt>
                <c:pt idx="208">
                  <c:v>20500</c:v>
                </c:pt>
                <c:pt idx="209">
                  <c:v>20600</c:v>
                </c:pt>
                <c:pt idx="210">
                  <c:v>20700</c:v>
                </c:pt>
                <c:pt idx="211">
                  <c:v>20800</c:v>
                </c:pt>
                <c:pt idx="212">
                  <c:v>20900</c:v>
                </c:pt>
                <c:pt idx="213">
                  <c:v>21000</c:v>
                </c:pt>
              </c:numCache>
            </c:numRef>
          </c:xVal>
          <c:yVal>
            <c:numRef>
              <c:f>'クリーガー(既往最大)'!$AD$4:$AD$217</c:f>
              <c:numCache>
                <c:formatCode>0_ </c:formatCode>
                <c:ptCount val="214"/>
                <c:pt idx="0">
                  <c:v>32.959899627935293</c:v>
                </c:pt>
                <c:pt idx="1">
                  <c:v>26.861451656727102</c:v>
                </c:pt>
                <c:pt idx="2">
                  <c:v>23.431202100488687</c:v>
                </c:pt>
                <c:pt idx="3">
                  <c:v>21.111477466131955</c:v>
                </c:pt>
                <c:pt idx="4">
                  <c:v>19.392172860941351</c:v>
                </c:pt>
                <c:pt idx="5">
                  <c:v>14.569761468069286</c:v>
                </c:pt>
                <c:pt idx="6">
                  <c:v>12.143027280392015</c:v>
                </c:pt>
                <c:pt idx="7">
                  <c:v>10.601963658730586</c:v>
                </c:pt>
                <c:pt idx="8">
                  <c:v>9.5083681471283104</c:v>
                </c:pt>
                <c:pt idx="9">
                  <c:v>8.6792126928949251</c:v>
                </c:pt>
                <c:pt idx="10">
                  <c:v>8.0221287496293492</c:v>
                </c:pt>
                <c:pt idx="11">
                  <c:v>7.4846121833828043</c:v>
                </c:pt>
                <c:pt idx="12">
                  <c:v>7.034251242191786</c:v>
                </c:pt>
                <c:pt idx="13">
                  <c:v>6.6497812258533822</c:v>
                </c:pt>
                <c:pt idx="14">
                  <c:v>6.316580657438787</c:v>
                </c:pt>
                <c:pt idx="15">
                  <c:v>6.0242136542584062</c:v>
                </c:pt>
                <c:pt idx="16">
                  <c:v>5.7650016615599746</c:v>
                </c:pt>
                <c:pt idx="17">
                  <c:v>5.5331501732053736</c:v>
                </c:pt>
                <c:pt idx="18">
                  <c:v>5.3241919594345015</c:v>
                </c:pt>
                <c:pt idx="19">
                  <c:v>5.1346193908334756</c:v>
                </c:pt>
                <c:pt idx="20">
                  <c:v>4.9616342543118961</c:v>
                </c:pt>
                <c:pt idx="21">
                  <c:v>4.802973059842766</c:v>
                </c:pt>
                <c:pt idx="22">
                  <c:v>4.6567822794723428</c:v>
                </c:pt>
                <c:pt idx="23">
                  <c:v>4.5215274620596286</c:v>
                </c:pt>
                <c:pt idx="24">
                  <c:v>4.3959258507278074</c:v>
                </c:pt>
                <c:pt idx="25">
                  <c:v>4.2788956340861226</c:v>
                </c:pt>
                <c:pt idx="26">
                  <c:v>4.1695171814104555</c:v>
                </c:pt>
                <c:pt idx="27">
                  <c:v>4.0670030514122368</c:v>
                </c:pt>
                <c:pt idx="28">
                  <c:v>3.9706745182283036</c:v>
                </c:pt>
                <c:pt idx="29">
                  <c:v>3.8799430029524835</c:v>
                </c:pt>
                <c:pt idx="30">
                  <c:v>3.7942952424517973</c:v>
                </c:pt>
                <c:pt idx="31">
                  <c:v>3.7132813371528832</c:v>
                </c:pt>
                <c:pt idx="32">
                  <c:v>3.6365050393497333</c:v>
                </c:pt>
                <c:pt idx="33">
                  <c:v>3.5636158016815034</c:v>
                </c:pt>
                <c:pt idx="34">
                  <c:v>3.4943022205458312</c:v>
                </c:pt>
                <c:pt idx="35">
                  <c:v>3.4282865940111957</c:v>
                </c:pt>
                <c:pt idx="36">
                  <c:v>3.365320376932964</c:v>
                </c:pt>
                <c:pt idx="37">
                  <c:v>3.3051803634670049</c:v>
                </c:pt>
                <c:pt idx="38">
                  <c:v>3.2476654632279836</c:v>
                </c:pt>
                <c:pt idx="39">
                  <c:v>3.1925939649511776</c:v>
                </c:pt>
                <c:pt idx="40">
                  <c:v>3.1398012028380906</c:v>
                </c:pt>
                <c:pt idx="41">
                  <c:v>3.0891375573578266</c:v>
                </c:pt>
                <c:pt idx="42">
                  <c:v>3.0404667352811185</c:v>
                </c:pt>
                <c:pt idx="43">
                  <c:v>2.9936642839882404</c:v>
                </c:pt>
                <c:pt idx="44">
                  <c:v>2.9486163032452142</c:v>
                </c:pt>
                <c:pt idx="45">
                  <c:v>2.9052183241592613</c:v>
                </c:pt>
                <c:pt idx="46">
                  <c:v>2.8633743302631887</c:v>
                </c:pt>
                <c:pt idx="47">
                  <c:v>2.822995899912581</c:v>
                </c:pt>
                <c:pt idx="48">
                  <c:v>2.7840014526210686</c:v>
                </c:pt>
                <c:pt idx="49">
                  <c:v>2.7463155847684519</c:v>
                </c:pt>
                <c:pt idx="50">
                  <c:v>2.7098684824225336</c:v>
                </c:pt>
                <c:pt idx="51">
                  <c:v>2.6745954009157065</c:v>
                </c:pt>
                <c:pt idx="52">
                  <c:v>2.6404362023907764</c:v>
                </c:pt>
                <c:pt idx="53">
                  <c:v>2.607334943838135</c:v>
                </c:pt>
                <c:pt idx="54">
                  <c:v>2.5752395092379072</c:v>
                </c:pt>
                <c:pt idx="55">
                  <c:v>2.5441012803349432</c:v>
                </c:pt>
                <c:pt idx="56">
                  <c:v>2.5138748413431626</c:v>
                </c:pt>
                <c:pt idx="57">
                  <c:v>2.4845177135244807</c:v>
                </c:pt>
                <c:pt idx="58">
                  <c:v>2.4559901161363311</c:v>
                </c:pt>
                <c:pt idx="59">
                  <c:v>2.4282547507082906</c:v>
                </c:pt>
                <c:pt idx="60">
                  <c:v>2.4012766060053261</c:v>
                </c:pt>
                <c:pt idx="61">
                  <c:v>2.3750227813746871</c:v>
                </c:pt>
                <c:pt idx="62">
                  <c:v>2.3494623264642303</c:v>
                </c:pt>
                <c:pt idx="63">
                  <c:v>2.3245660955498093</c:v>
                </c:pt>
                <c:pt idx="64">
                  <c:v>2.3003066149247067</c:v>
                </c:pt>
                <c:pt idx="65">
                  <c:v>2.2766579619900238</c:v>
                </c:pt>
                <c:pt idx="66">
                  <c:v>2.2535956548459395</c:v>
                </c:pt>
                <c:pt idx="67">
                  <c:v>2.2310965513235672</c:v>
                </c:pt>
                <c:pt idx="68">
                  <c:v>2.2091387565186826</c:v>
                </c:pt>
                <c:pt idx="69">
                  <c:v>2.18770153799474</c:v>
                </c:pt>
                <c:pt idx="70">
                  <c:v>2.1667652479150896</c:v>
                </c:pt>
                <c:pt idx="71">
                  <c:v>2.1463112514456633</c:v>
                </c:pt>
                <c:pt idx="72">
                  <c:v>2.1263218608404268</c:v>
                </c:pt>
                <c:pt idx="73">
                  <c:v>2.1067802746846271</c:v>
                </c:pt>
                <c:pt idx="74">
                  <c:v>2.0876705218259439</c:v>
                </c:pt>
                <c:pt idx="75">
                  <c:v>2.0689774095724176</c:v>
                </c:pt>
                <c:pt idx="76">
                  <c:v>2.0506864757789787</c:v>
                </c:pt>
                <c:pt idx="77">
                  <c:v>2.0327839444826288</c:v>
                </c:pt>
                <c:pt idx="78">
                  <c:v>2.0152566847800513</c:v>
                </c:pt>
                <c:pt idx="79">
                  <c:v>1.9980921726715792</c:v>
                </c:pt>
                <c:pt idx="80">
                  <c:v>1.981278455622181</c:v>
                </c:pt>
                <c:pt idx="81">
                  <c:v>1.9648041196139625</c:v>
                </c:pt>
                <c:pt idx="82">
                  <c:v>1.9486582584860108</c:v>
                </c:pt>
                <c:pt idx="83">
                  <c:v>1.9328304453764991</c:v>
                </c:pt>
                <c:pt idx="84">
                  <c:v>1.9173107060989292</c:v>
                </c:pt>
                <c:pt idx="85">
                  <c:v>1.9020894942998359</c:v>
                </c:pt>
                <c:pt idx="86">
                  <c:v>1.8871576682588722</c:v>
                </c:pt>
                <c:pt idx="87">
                  <c:v>1.87250646920469</c:v>
                </c:pt>
                <c:pt idx="88">
                  <c:v>1.8581275010310421</c:v>
                </c:pt>
                <c:pt idx="89">
                  <c:v>1.8440127113076596</c:v>
                </c:pt>
                <c:pt idx="90">
                  <c:v>1.8301543734894579</c:v>
                </c:pt>
                <c:pt idx="91">
                  <c:v>1.8165450702358161</c:v>
                </c:pt>
                <c:pt idx="92">
                  <c:v>1.8031776777591395</c:v>
                </c:pt>
                <c:pt idx="93">
                  <c:v>1.7900453511285328</c:v>
                </c:pt>
                <c:pt idx="94">
                  <c:v>1.7771415104605743</c:v>
                </c:pt>
                <c:pt idx="95">
                  <c:v>1.7644598279346935</c:v>
                </c:pt>
                <c:pt idx="96">
                  <c:v>1.751994215575633</c:v>
                </c:pt>
                <c:pt idx="97">
                  <c:v>1.7397388137501171</c:v>
                </c:pt>
                <c:pt idx="98">
                  <c:v>1.7276879803289542</c:v>
                </c:pt>
                <c:pt idx="99">
                  <c:v>1.7158362804696239</c:v>
                </c:pt>
                <c:pt idx="100">
                  <c:v>1.7041784769778843</c:v>
                </c:pt>
                <c:pt idx="101">
                  <c:v>1.6927095212100178</c:v>
                </c:pt>
                <c:pt idx="102">
                  <c:v>1.6814245444803633</c:v>
                </c:pt>
                <c:pt idx="103">
                  <c:v>1.6703188499412926</c:v>
                </c:pt>
                <c:pt idx="104">
                  <c:v>1.6593879049053226</c:v>
                </c:pt>
                <c:pt idx="105">
                  <c:v>1.6486273335812049</c:v>
                </c:pt>
                <c:pt idx="106">
                  <c:v>1.6380329101979276</c:v>
                </c:pt>
                <c:pt idx="107">
                  <c:v>1.6276005524924424</c:v>
                </c:pt>
                <c:pt idx="108">
                  <c:v>1.6173263155385722</c:v>
                </c:pt>
                <c:pt idx="109">
                  <c:v>1.6072063858962662</c:v>
                </c:pt>
                <c:pt idx="110">
                  <c:v>1.5972370760617574</c:v>
                </c:pt>
                <c:pt idx="111">
                  <c:v>1.5874148192004904</c:v>
                </c:pt>
                <c:pt idx="112">
                  <c:v>1.5777361641460423</c:v>
                </c:pt>
                <c:pt idx="113">
                  <c:v>1.5681977706492691</c:v>
                </c:pt>
                <c:pt idx="114">
                  <c:v>1.5587964048630878</c:v>
                </c:pt>
                <c:pt idx="115">
                  <c:v>1.5495289350492154</c:v>
                </c:pt>
                <c:pt idx="116">
                  <c:v>1.5403923274940812</c:v>
                </c:pt>
                <c:pt idx="117">
                  <c:v>1.531383642622048</c:v>
                </c:pt>
                <c:pt idx="118">
                  <c:v>1.5225000312947421</c:v>
                </c:pt>
                <c:pt idx="119">
                  <c:v>1.5137387312860915</c:v>
                </c:pt>
                <c:pt idx="120">
                  <c:v>1.5050970639233419</c:v>
                </c:pt>
                <c:pt idx="121">
                  <c:v>1.4965724308848556</c:v>
                </c:pt>
                <c:pt idx="122">
                  <c:v>1.4881623111461728</c:v>
                </c:pt>
                <c:pt idx="123">
                  <c:v>1.4798642580663011</c:v>
                </c:pt>
                <c:pt idx="124">
                  <c:v>1.4716758966066879</c:v>
                </c:pt>
                <c:pt idx="125">
                  <c:v>1.463594920675809</c:v>
                </c:pt>
                <c:pt idx="126">
                  <c:v>1.4556190905927542</c:v>
                </c:pt>
                <c:pt idx="127">
                  <c:v>1.4477462306635378</c:v>
                </c:pt>
                <c:pt idx="128">
                  <c:v>1.4399742268643121</c:v>
                </c:pt>
                <c:pt idx="129">
                  <c:v>1.432301024625928</c:v>
                </c:pt>
                <c:pt idx="130">
                  <c:v>1.4247246267146787</c:v>
                </c:pt>
                <c:pt idx="131">
                  <c:v>1.4172430912043434</c:v>
                </c:pt>
                <c:pt idx="132">
                  <c:v>1.4098545295348952</c:v>
                </c:pt>
                <c:pt idx="133">
                  <c:v>1.402557104653579</c:v>
                </c:pt>
                <c:pt idx="134">
                  <c:v>1.3953490292342579</c:v>
                </c:pt>
                <c:pt idx="135">
                  <c:v>1.3882285639711411</c:v>
                </c:pt>
                <c:pt idx="136">
                  <c:v>1.3811940159433012</c:v>
                </c:pt>
                <c:pt idx="137">
                  <c:v>1.3742437370465099</c:v>
                </c:pt>
                <c:pt idx="138">
                  <c:v>1.3673761224891618</c:v>
                </c:pt>
                <c:pt idx="139">
                  <c:v>1.3605896093492349</c:v>
                </c:pt>
                <c:pt idx="140">
                  <c:v>1.3538826751893425</c:v>
                </c:pt>
                <c:pt idx="141">
                  <c:v>1.3472538367271982</c:v>
                </c:pt>
                <c:pt idx="142">
                  <c:v>1.3407016485588474</c:v>
                </c:pt>
                <c:pt idx="143">
                  <c:v>1.3342247019322424</c:v>
                </c:pt>
                <c:pt idx="144">
                  <c:v>1.3278216235688336</c:v>
                </c:pt>
                <c:pt idx="145">
                  <c:v>1.3214910745309625</c:v>
                </c:pt>
                <c:pt idx="146">
                  <c:v>1.315231749132981</c:v>
                </c:pt>
                <c:pt idx="147">
                  <c:v>1.3090423738941273</c:v>
                </c:pt>
                <c:pt idx="148">
                  <c:v>1.3029217065312657</c:v>
                </c:pt>
                <c:pt idx="149">
                  <c:v>1.2968685349897253</c:v>
                </c:pt>
                <c:pt idx="150">
                  <c:v>1.2908816765105595</c:v>
                </c:pt>
                <c:pt idx="151">
                  <c:v>1.284959976732589</c:v>
                </c:pt>
                <c:pt idx="152">
                  <c:v>1.2791023088277447</c:v>
                </c:pt>
                <c:pt idx="153">
                  <c:v>1.2733075726682599</c:v>
                </c:pt>
                <c:pt idx="154">
                  <c:v>1.267574694024302</c:v>
                </c:pt>
                <c:pt idx="155">
                  <c:v>1.261902623790796</c:v>
                </c:pt>
                <c:pt idx="156">
                  <c:v>1.2562903372421483</c:v>
                </c:pt>
                <c:pt idx="157">
                  <c:v>1.2507368333137132</c:v>
                </c:pt>
                <c:pt idx="158">
                  <c:v>1.2452411339088807</c:v>
                </c:pt>
                <c:pt idx="159">
                  <c:v>1.2398022832307085</c:v>
                </c:pt>
                <c:pt idx="160">
                  <c:v>1.2344193471370641</c:v>
                </c:pt>
                <c:pt idx="161">
                  <c:v>1.2290914125183559</c:v>
                </c:pt>
                <c:pt idx="162">
                  <c:v>1.2238175866968708</c:v>
                </c:pt>
                <c:pt idx="163">
                  <c:v>1.2185969968468666</c:v>
                </c:pt>
                <c:pt idx="164">
                  <c:v>1.2134287894345794</c:v>
                </c:pt>
                <c:pt idx="165">
                  <c:v>1.2083121296773545</c:v>
                </c:pt>
                <c:pt idx="166">
                  <c:v>1.2032462010210898</c:v>
                </c:pt>
                <c:pt idx="167">
                  <c:v>1.1982302046353355</c:v>
                </c:pt>
                <c:pt idx="168">
                  <c:v>1.193263358925285</c:v>
                </c:pt>
                <c:pt idx="169">
                  <c:v>1.188344899060032</c:v>
                </c:pt>
                <c:pt idx="170">
                  <c:v>1.1834740765164671</c:v>
                </c:pt>
                <c:pt idx="171">
                  <c:v>1.1786501586381501</c:v>
                </c:pt>
                <c:pt idx="172">
                  <c:v>1.173872428208663</c:v>
                </c:pt>
                <c:pt idx="173">
                  <c:v>1.1691401830388073</c:v>
                </c:pt>
                <c:pt idx="174">
                  <c:v>1.1644527355671952</c:v>
                </c:pt>
                <c:pt idx="175">
                  <c:v>1.1598094124736447</c:v>
                </c:pt>
                <c:pt idx="176">
                  <c:v>1.1552095543049643</c:v>
                </c:pt>
                <c:pt idx="177">
                  <c:v>1.1506525151126357</c:v>
                </c:pt>
                <c:pt idx="178">
                  <c:v>1.1461376621019463</c:v>
                </c:pt>
                <c:pt idx="179">
                  <c:v>1.1416643752921514</c:v>
                </c:pt>
                <c:pt idx="180">
                  <c:v>1.1372320471872628</c:v>
                </c:pt>
                <c:pt idx="181">
                  <c:v>1.1328400824570817</c:v>
                </c:pt>
                <c:pt idx="182">
                  <c:v>1.1284878976280854</c:v>
                </c:pt>
                <c:pt idx="183">
                  <c:v>1.1241749207838148</c:v>
                </c:pt>
                <c:pt idx="184">
                  <c:v>1.1199005912744351</c:v>
                </c:pt>
                <c:pt idx="185">
                  <c:v>1.1156643594351265</c:v>
                </c:pt>
                <c:pt idx="186">
                  <c:v>1.111465686312991</c:v>
                </c:pt>
                <c:pt idx="187">
                  <c:v>1.1073040434021806</c:v>
                </c:pt>
                <c:pt idx="188">
                  <c:v>1.1031789123869469</c:v>
                </c:pt>
                <c:pt idx="189">
                  <c:v>1.0990897848923404</c:v>
                </c:pt>
                <c:pt idx="190">
                  <c:v>1.0950361622423088</c:v>
                </c:pt>
                <c:pt idx="191">
                  <c:v>1.0910175552248922</c:v>
                </c:pt>
                <c:pt idx="192">
                  <c:v>1.0870334838643148</c:v>
                </c:pt>
                <c:pt idx="193">
                  <c:v>1.0830834771997244</c:v>
                </c:pt>
                <c:pt idx="194">
                  <c:v>1.0791670730703331</c:v>
                </c:pt>
                <c:pt idx="195">
                  <c:v>1.0752838179067754</c:v>
                </c:pt>
                <c:pt idx="196">
                  <c:v>1.0714332665284285</c:v>
                </c:pt>
                <c:pt idx="197">
                  <c:v>1.0676149819465528</c:v>
                </c:pt>
                <c:pt idx="198">
                  <c:v>1.0638285351729926</c:v>
                </c:pt>
                <c:pt idx="199">
                  <c:v>1.0600735050343093</c:v>
                </c:pt>
                <c:pt idx="200">
                  <c:v>1.0563494779911242</c:v>
                </c:pt>
                <c:pt idx="201">
                  <c:v>1.0526560479625329</c:v>
                </c:pt>
                <c:pt idx="202">
                  <c:v>1.048992816155393</c:v>
                </c:pt>
                <c:pt idx="203">
                  <c:v>1.0453593908983536</c:v>
                </c:pt>
                <c:pt idx="204">
                  <c:v>1.0417553874804548</c:v>
                </c:pt>
                <c:pt idx="205">
                  <c:v>1.0381804279941595</c:v>
                </c:pt>
                <c:pt idx="206">
                  <c:v>1.0346341411826643</c:v>
                </c:pt>
                <c:pt idx="207">
                  <c:v>1.0311161622913643</c:v>
                </c:pt>
                <c:pt idx="208">
                  <c:v>1.0276261329233358</c:v>
                </c:pt>
                <c:pt idx="209">
                  <c:v>1.0241637008987039</c:v>
                </c:pt>
                <c:pt idx="210">
                  <c:v>1.0207285201177776</c:v>
                </c:pt>
                <c:pt idx="211">
                  <c:v>1.0173202504278236</c:v>
                </c:pt>
                <c:pt idx="212">
                  <c:v>1.0139385574934034</c:v>
                </c:pt>
                <c:pt idx="213">
                  <c:v>1.0105831126700933</c:v>
                </c:pt>
              </c:numCache>
            </c:numRef>
          </c:yVal>
          <c:smooth val="1"/>
        </c:ser>
        <c:ser>
          <c:idx val="5"/>
          <c:order val="6"/>
          <c:tx>
            <c:strRef>
              <c:f>'クリーガー(既往最大)'!$AH$3:$AJ$3</c:f>
              <c:strCache>
                <c:ptCount val="1"/>
                <c:pt idx="0">
                  <c:v>10 </c:v>
                </c:pt>
              </c:strCache>
            </c:strRef>
          </c:tx>
          <c:spPr>
            <a:ln w="38100" cap="sq">
              <a:solidFill>
                <a:schemeClr val="bg1">
                  <a:lumMod val="50000"/>
                </a:schemeClr>
              </a:solidFill>
              <a:prstDash val="sysDot"/>
            </a:ln>
          </c:spPr>
          <c:marker>
            <c:symbol val="none"/>
          </c:marker>
          <c:xVal>
            <c:numRef>
              <c:f>'クリーガー(既往最大)'!$AH$4:$AH$217</c:f>
              <c:numCache>
                <c:formatCode>0_ </c:formatCode>
                <c:ptCount val="214"/>
                <c:pt idx="0">
                  <c:v>20</c:v>
                </c:pt>
                <c:pt idx="1">
                  <c:v>40</c:v>
                </c:pt>
                <c:pt idx="2">
                  <c:v>60</c:v>
                </c:pt>
                <c:pt idx="3">
                  <c:v>80</c:v>
                </c:pt>
                <c:pt idx="4">
                  <c:v>100</c:v>
                </c:pt>
                <c:pt idx="5">
                  <c:v>200</c:v>
                </c:pt>
                <c:pt idx="6">
                  <c:v>300</c:v>
                </c:pt>
                <c:pt idx="7">
                  <c:v>400</c:v>
                </c:pt>
                <c:pt idx="8">
                  <c:v>500</c:v>
                </c:pt>
                <c:pt idx="9">
                  <c:v>600</c:v>
                </c:pt>
                <c:pt idx="10">
                  <c:v>700</c:v>
                </c:pt>
                <c:pt idx="11">
                  <c:v>800</c:v>
                </c:pt>
                <c:pt idx="12">
                  <c:v>900</c:v>
                </c:pt>
                <c:pt idx="13">
                  <c:v>1000</c:v>
                </c:pt>
                <c:pt idx="14">
                  <c:v>1100</c:v>
                </c:pt>
                <c:pt idx="15">
                  <c:v>1200</c:v>
                </c:pt>
                <c:pt idx="16">
                  <c:v>1300</c:v>
                </c:pt>
                <c:pt idx="17">
                  <c:v>1400</c:v>
                </c:pt>
                <c:pt idx="18">
                  <c:v>1500</c:v>
                </c:pt>
                <c:pt idx="19">
                  <c:v>1600</c:v>
                </c:pt>
                <c:pt idx="20">
                  <c:v>1700</c:v>
                </c:pt>
                <c:pt idx="21">
                  <c:v>1800</c:v>
                </c:pt>
                <c:pt idx="22">
                  <c:v>1900</c:v>
                </c:pt>
                <c:pt idx="23">
                  <c:v>2000</c:v>
                </c:pt>
                <c:pt idx="24">
                  <c:v>2100</c:v>
                </c:pt>
                <c:pt idx="25">
                  <c:v>2200</c:v>
                </c:pt>
                <c:pt idx="26">
                  <c:v>2300</c:v>
                </c:pt>
                <c:pt idx="27">
                  <c:v>2400</c:v>
                </c:pt>
                <c:pt idx="28">
                  <c:v>2500</c:v>
                </c:pt>
                <c:pt idx="29">
                  <c:v>2600</c:v>
                </c:pt>
                <c:pt idx="30">
                  <c:v>2700</c:v>
                </c:pt>
                <c:pt idx="31">
                  <c:v>2800</c:v>
                </c:pt>
                <c:pt idx="32">
                  <c:v>2900</c:v>
                </c:pt>
                <c:pt idx="33">
                  <c:v>3000</c:v>
                </c:pt>
                <c:pt idx="34">
                  <c:v>3100</c:v>
                </c:pt>
                <c:pt idx="35">
                  <c:v>3200</c:v>
                </c:pt>
                <c:pt idx="36">
                  <c:v>3300</c:v>
                </c:pt>
                <c:pt idx="37">
                  <c:v>3400</c:v>
                </c:pt>
                <c:pt idx="38">
                  <c:v>3500</c:v>
                </c:pt>
                <c:pt idx="39">
                  <c:v>3600</c:v>
                </c:pt>
                <c:pt idx="40">
                  <c:v>3700</c:v>
                </c:pt>
                <c:pt idx="41">
                  <c:v>3800</c:v>
                </c:pt>
                <c:pt idx="42">
                  <c:v>3900</c:v>
                </c:pt>
                <c:pt idx="43">
                  <c:v>4000</c:v>
                </c:pt>
                <c:pt idx="44">
                  <c:v>4100</c:v>
                </c:pt>
                <c:pt idx="45">
                  <c:v>4200</c:v>
                </c:pt>
                <c:pt idx="46">
                  <c:v>4300</c:v>
                </c:pt>
                <c:pt idx="47">
                  <c:v>4400</c:v>
                </c:pt>
                <c:pt idx="48">
                  <c:v>4500</c:v>
                </c:pt>
                <c:pt idx="49">
                  <c:v>4600</c:v>
                </c:pt>
                <c:pt idx="50">
                  <c:v>4700</c:v>
                </c:pt>
                <c:pt idx="51">
                  <c:v>4800</c:v>
                </c:pt>
                <c:pt idx="52">
                  <c:v>4900</c:v>
                </c:pt>
                <c:pt idx="53">
                  <c:v>5000</c:v>
                </c:pt>
                <c:pt idx="54">
                  <c:v>5100</c:v>
                </c:pt>
                <c:pt idx="55">
                  <c:v>5200</c:v>
                </c:pt>
                <c:pt idx="56">
                  <c:v>5300</c:v>
                </c:pt>
                <c:pt idx="57">
                  <c:v>5400</c:v>
                </c:pt>
                <c:pt idx="58">
                  <c:v>5500</c:v>
                </c:pt>
                <c:pt idx="59">
                  <c:v>5600</c:v>
                </c:pt>
                <c:pt idx="60">
                  <c:v>5700</c:v>
                </c:pt>
                <c:pt idx="61">
                  <c:v>5800</c:v>
                </c:pt>
                <c:pt idx="62">
                  <c:v>5900</c:v>
                </c:pt>
                <c:pt idx="63">
                  <c:v>6000</c:v>
                </c:pt>
                <c:pt idx="64">
                  <c:v>6100</c:v>
                </c:pt>
                <c:pt idx="65">
                  <c:v>6200</c:v>
                </c:pt>
                <c:pt idx="66">
                  <c:v>6300</c:v>
                </c:pt>
                <c:pt idx="67">
                  <c:v>6400</c:v>
                </c:pt>
                <c:pt idx="68">
                  <c:v>6500</c:v>
                </c:pt>
                <c:pt idx="69">
                  <c:v>6600</c:v>
                </c:pt>
                <c:pt idx="70">
                  <c:v>6700</c:v>
                </c:pt>
                <c:pt idx="71">
                  <c:v>6800</c:v>
                </c:pt>
                <c:pt idx="72">
                  <c:v>6900</c:v>
                </c:pt>
                <c:pt idx="73">
                  <c:v>7000</c:v>
                </c:pt>
                <c:pt idx="74">
                  <c:v>7100</c:v>
                </c:pt>
                <c:pt idx="75">
                  <c:v>7200</c:v>
                </c:pt>
                <c:pt idx="76">
                  <c:v>7300</c:v>
                </c:pt>
                <c:pt idx="77">
                  <c:v>7400</c:v>
                </c:pt>
                <c:pt idx="78">
                  <c:v>7500</c:v>
                </c:pt>
                <c:pt idx="79">
                  <c:v>7600</c:v>
                </c:pt>
                <c:pt idx="80">
                  <c:v>7700</c:v>
                </c:pt>
                <c:pt idx="81">
                  <c:v>7800</c:v>
                </c:pt>
                <c:pt idx="82">
                  <c:v>7900</c:v>
                </c:pt>
                <c:pt idx="83">
                  <c:v>8000</c:v>
                </c:pt>
                <c:pt idx="84">
                  <c:v>8100</c:v>
                </c:pt>
                <c:pt idx="85">
                  <c:v>8200</c:v>
                </c:pt>
                <c:pt idx="86">
                  <c:v>8300</c:v>
                </c:pt>
                <c:pt idx="87">
                  <c:v>8400</c:v>
                </c:pt>
                <c:pt idx="88">
                  <c:v>8500</c:v>
                </c:pt>
                <c:pt idx="89">
                  <c:v>8600</c:v>
                </c:pt>
                <c:pt idx="90">
                  <c:v>8700</c:v>
                </c:pt>
                <c:pt idx="91">
                  <c:v>8800</c:v>
                </c:pt>
                <c:pt idx="92">
                  <c:v>8900</c:v>
                </c:pt>
                <c:pt idx="93">
                  <c:v>9000</c:v>
                </c:pt>
                <c:pt idx="94">
                  <c:v>9100</c:v>
                </c:pt>
                <c:pt idx="95">
                  <c:v>9200</c:v>
                </c:pt>
                <c:pt idx="96">
                  <c:v>9300</c:v>
                </c:pt>
                <c:pt idx="97">
                  <c:v>9400</c:v>
                </c:pt>
                <c:pt idx="98">
                  <c:v>9500</c:v>
                </c:pt>
                <c:pt idx="99">
                  <c:v>9600</c:v>
                </c:pt>
                <c:pt idx="100">
                  <c:v>9700</c:v>
                </c:pt>
                <c:pt idx="101">
                  <c:v>9800</c:v>
                </c:pt>
                <c:pt idx="102">
                  <c:v>9900</c:v>
                </c:pt>
                <c:pt idx="103">
                  <c:v>10000</c:v>
                </c:pt>
                <c:pt idx="104">
                  <c:v>10100</c:v>
                </c:pt>
                <c:pt idx="105">
                  <c:v>10200</c:v>
                </c:pt>
                <c:pt idx="106">
                  <c:v>10300</c:v>
                </c:pt>
                <c:pt idx="107">
                  <c:v>10400</c:v>
                </c:pt>
                <c:pt idx="108">
                  <c:v>10500</c:v>
                </c:pt>
                <c:pt idx="109">
                  <c:v>10600</c:v>
                </c:pt>
                <c:pt idx="110">
                  <c:v>10700</c:v>
                </c:pt>
                <c:pt idx="111">
                  <c:v>10800</c:v>
                </c:pt>
                <c:pt idx="112">
                  <c:v>10900</c:v>
                </c:pt>
                <c:pt idx="113">
                  <c:v>11000</c:v>
                </c:pt>
                <c:pt idx="114">
                  <c:v>11100</c:v>
                </c:pt>
                <c:pt idx="115">
                  <c:v>11200</c:v>
                </c:pt>
                <c:pt idx="116">
                  <c:v>11300</c:v>
                </c:pt>
                <c:pt idx="117">
                  <c:v>11400</c:v>
                </c:pt>
                <c:pt idx="118">
                  <c:v>11500</c:v>
                </c:pt>
                <c:pt idx="119">
                  <c:v>11600</c:v>
                </c:pt>
                <c:pt idx="120">
                  <c:v>11700</c:v>
                </c:pt>
                <c:pt idx="121">
                  <c:v>11800</c:v>
                </c:pt>
                <c:pt idx="122">
                  <c:v>11900</c:v>
                </c:pt>
                <c:pt idx="123">
                  <c:v>12000</c:v>
                </c:pt>
                <c:pt idx="124">
                  <c:v>12100</c:v>
                </c:pt>
                <c:pt idx="125">
                  <c:v>12200</c:v>
                </c:pt>
                <c:pt idx="126">
                  <c:v>12300</c:v>
                </c:pt>
                <c:pt idx="127">
                  <c:v>12400</c:v>
                </c:pt>
                <c:pt idx="128">
                  <c:v>12500</c:v>
                </c:pt>
                <c:pt idx="129">
                  <c:v>12600</c:v>
                </c:pt>
                <c:pt idx="130">
                  <c:v>12700</c:v>
                </c:pt>
                <c:pt idx="131">
                  <c:v>12800</c:v>
                </c:pt>
                <c:pt idx="132">
                  <c:v>12900</c:v>
                </c:pt>
                <c:pt idx="133">
                  <c:v>13000</c:v>
                </c:pt>
                <c:pt idx="134">
                  <c:v>13100</c:v>
                </c:pt>
                <c:pt idx="135">
                  <c:v>13200</c:v>
                </c:pt>
                <c:pt idx="136">
                  <c:v>13300</c:v>
                </c:pt>
                <c:pt idx="137">
                  <c:v>13400</c:v>
                </c:pt>
                <c:pt idx="138">
                  <c:v>13500</c:v>
                </c:pt>
                <c:pt idx="139">
                  <c:v>13600</c:v>
                </c:pt>
                <c:pt idx="140">
                  <c:v>13700</c:v>
                </c:pt>
                <c:pt idx="141">
                  <c:v>13800</c:v>
                </c:pt>
                <c:pt idx="142">
                  <c:v>13900</c:v>
                </c:pt>
                <c:pt idx="143">
                  <c:v>14000</c:v>
                </c:pt>
                <c:pt idx="144">
                  <c:v>14100</c:v>
                </c:pt>
                <c:pt idx="145">
                  <c:v>14200</c:v>
                </c:pt>
                <c:pt idx="146">
                  <c:v>14300</c:v>
                </c:pt>
                <c:pt idx="147">
                  <c:v>14400</c:v>
                </c:pt>
                <c:pt idx="148">
                  <c:v>14500</c:v>
                </c:pt>
                <c:pt idx="149">
                  <c:v>14600</c:v>
                </c:pt>
                <c:pt idx="150">
                  <c:v>14700</c:v>
                </c:pt>
                <c:pt idx="151">
                  <c:v>14800</c:v>
                </c:pt>
                <c:pt idx="152">
                  <c:v>14900</c:v>
                </c:pt>
                <c:pt idx="153">
                  <c:v>15000</c:v>
                </c:pt>
                <c:pt idx="154">
                  <c:v>15100</c:v>
                </c:pt>
                <c:pt idx="155">
                  <c:v>15200</c:v>
                </c:pt>
                <c:pt idx="156">
                  <c:v>15300</c:v>
                </c:pt>
                <c:pt idx="157">
                  <c:v>15400</c:v>
                </c:pt>
                <c:pt idx="158">
                  <c:v>15500</c:v>
                </c:pt>
                <c:pt idx="159">
                  <c:v>15600</c:v>
                </c:pt>
                <c:pt idx="160">
                  <c:v>15700</c:v>
                </c:pt>
                <c:pt idx="161">
                  <c:v>15800</c:v>
                </c:pt>
                <c:pt idx="162">
                  <c:v>15900</c:v>
                </c:pt>
                <c:pt idx="163">
                  <c:v>16000</c:v>
                </c:pt>
                <c:pt idx="164">
                  <c:v>16100</c:v>
                </c:pt>
                <c:pt idx="165">
                  <c:v>16200</c:v>
                </c:pt>
                <c:pt idx="166">
                  <c:v>16300</c:v>
                </c:pt>
                <c:pt idx="167">
                  <c:v>16400</c:v>
                </c:pt>
                <c:pt idx="168">
                  <c:v>16500</c:v>
                </c:pt>
                <c:pt idx="169">
                  <c:v>16600</c:v>
                </c:pt>
                <c:pt idx="170">
                  <c:v>16700</c:v>
                </c:pt>
                <c:pt idx="171">
                  <c:v>16800</c:v>
                </c:pt>
                <c:pt idx="172">
                  <c:v>16900</c:v>
                </c:pt>
                <c:pt idx="173">
                  <c:v>17000</c:v>
                </c:pt>
                <c:pt idx="174">
                  <c:v>17100</c:v>
                </c:pt>
                <c:pt idx="175">
                  <c:v>17200</c:v>
                </c:pt>
                <c:pt idx="176">
                  <c:v>17300</c:v>
                </c:pt>
                <c:pt idx="177">
                  <c:v>17400</c:v>
                </c:pt>
                <c:pt idx="178">
                  <c:v>17500</c:v>
                </c:pt>
                <c:pt idx="179">
                  <c:v>17600</c:v>
                </c:pt>
                <c:pt idx="180">
                  <c:v>17700</c:v>
                </c:pt>
                <c:pt idx="181">
                  <c:v>17800</c:v>
                </c:pt>
                <c:pt idx="182">
                  <c:v>17900</c:v>
                </c:pt>
                <c:pt idx="183">
                  <c:v>18000</c:v>
                </c:pt>
                <c:pt idx="184">
                  <c:v>18100</c:v>
                </c:pt>
                <c:pt idx="185">
                  <c:v>18200</c:v>
                </c:pt>
                <c:pt idx="186">
                  <c:v>18300</c:v>
                </c:pt>
                <c:pt idx="187">
                  <c:v>18400</c:v>
                </c:pt>
                <c:pt idx="188">
                  <c:v>18500</c:v>
                </c:pt>
                <c:pt idx="189">
                  <c:v>18600</c:v>
                </c:pt>
                <c:pt idx="190">
                  <c:v>18700</c:v>
                </c:pt>
                <c:pt idx="191">
                  <c:v>18800</c:v>
                </c:pt>
                <c:pt idx="192">
                  <c:v>18900</c:v>
                </c:pt>
                <c:pt idx="193">
                  <c:v>19000</c:v>
                </c:pt>
                <c:pt idx="194">
                  <c:v>19100</c:v>
                </c:pt>
                <c:pt idx="195">
                  <c:v>19200</c:v>
                </c:pt>
                <c:pt idx="196">
                  <c:v>19300</c:v>
                </c:pt>
                <c:pt idx="197">
                  <c:v>19400</c:v>
                </c:pt>
                <c:pt idx="198">
                  <c:v>19500</c:v>
                </c:pt>
                <c:pt idx="199">
                  <c:v>19600</c:v>
                </c:pt>
                <c:pt idx="200">
                  <c:v>19700</c:v>
                </c:pt>
                <c:pt idx="201">
                  <c:v>19800</c:v>
                </c:pt>
                <c:pt idx="202">
                  <c:v>19900</c:v>
                </c:pt>
                <c:pt idx="203">
                  <c:v>20000</c:v>
                </c:pt>
                <c:pt idx="204">
                  <c:v>20100</c:v>
                </c:pt>
                <c:pt idx="205">
                  <c:v>20200</c:v>
                </c:pt>
                <c:pt idx="206">
                  <c:v>20300</c:v>
                </c:pt>
                <c:pt idx="207">
                  <c:v>20400</c:v>
                </c:pt>
                <c:pt idx="208">
                  <c:v>20500</c:v>
                </c:pt>
                <c:pt idx="209">
                  <c:v>20600</c:v>
                </c:pt>
                <c:pt idx="210">
                  <c:v>20700</c:v>
                </c:pt>
                <c:pt idx="211">
                  <c:v>20800</c:v>
                </c:pt>
                <c:pt idx="212">
                  <c:v>20900</c:v>
                </c:pt>
                <c:pt idx="213">
                  <c:v>21000</c:v>
                </c:pt>
              </c:numCache>
            </c:numRef>
          </c:xVal>
          <c:yVal>
            <c:numRef>
              <c:f>'クリーガー(既往最大)'!$AJ$4:$AJ$217</c:f>
              <c:numCache>
                <c:formatCode>0_ </c:formatCode>
                <c:ptCount val="214"/>
                <c:pt idx="0">
                  <c:v>6.5919799255870615</c:v>
                </c:pt>
                <c:pt idx="1">
                  <c:v>5.3722903313454209</c:v>
                </c:pt>
                <c:pt idx="2">
                  <c:v>4.6862404200977377</c:v>
                </c:pt>
                <c:pt idx="3">
                  <c:v>4.2222954932263903</c:v>
                </c:pt>
                <c:pt idx="4">
                  <c:v>3.8784345721882714</c:v>
                </c:pt>
                <c:pt idx="5">
                  <c:v>2.9139522936138569</c:v>
                </c:pt>
                <c:pt idx="6">
                  <c:v>2.4286054560784032</c:v>
                </c:pt>
                <c:pt idx="7">
                  <c:v>2.1203927317461186</c:v>
                </c:pt>
                <c:pt idx="8">
                  <c:v>1.901673629425662</c:v>
                </c:pt>
                <c:pt idx="9">
                  <c:v>1.7358425385789851</c:v>
                </c:pt>
                <c:pt idx="10">
                  <c:v>1.6044257499258701</c:v>
                </c:pt>
                <c:pt idx="11">
                  <c:v>1.4969224366765603</c:v>
                </c:pt>
                <c:pt idx="12">
                  <c:v>1.4068502484383572</c:v>
                </c:pt>
                <c:pt idx="13">
                  <c:v>1.3299562451706759</c:v>
                </c:pt>
                <c:pt idx="14">
                  <c:v>1.2633161314877579</c:v>
                </c:pt>
                <c:pt idx="15">
                  <c:v>1.2048427308516816</c:v>
                </c:pt>
                <c:pt idx="16">
                  <c:v>1.1530003323119948</c:v>
                </c:pt>
                <c:pt idx="17">
                  <c:v>1.1066300346410749</c:v>
                </c:pt>
                <c:pt idx="18">
                  <c:v>1.0648383918869007</c:v>
                </c:pt>
                <c:pt idx="19">
                  <c:v>1.0269238781666947</c:v>
                </c:pt>
                <c:pt idx="20">
                  <c:v>0.99232685086237926</c:v>
                </c:pt>
                <c:pt idx="21">
                  <c:v>0.96059461196855334</c:v>
                </c:pt>
                <c:pt idx="22">
                  <c:v>0.93135645589446858</c:v>
                </c:pt>
                <c:pt idx="23">
                  <c:v>0.90430549241192559</c:v>
                </c:pt>
                <c:pt idx="24">
                  <c:v>0.87918517014556208</c:v>
                </c:pt>
                <c:pt idx="25">
                  <c:v>0.85577912681722434</c:v>
                </c:pt>
                <c:pt idx="26">
                  <c:v>0.83390343628209118</c:v>
                </c:pt>
                <c:pt idx="27">
                  <c:v>0.81340061028244759</c:v>
                </c:pt>
                <c:pt idx="28">
                  <c:v>0.79413490364566064</c:v>
                </c:pt>
                <c:pt idx="29">
                  <c:v>0.7759886005904969</c:v>
                </c:pt>
                <c:pt idx="30">
                  <c:v>0.75885904849035934</c:v>
                </c:pt>
                <c:pt idx="31">
                  <c:v>0.74265626743057689</c:v>
                </c:pt>
                <c:pt idx="32">
                  <c:v>0.72730100786994689</c:v>
                </c:pt>
                <c:pt idx="33">
                  <c:v>0.71272316033630068</c:v>
                </c:pt>
                <c:pt idx="34">
                  <c:v>0.69886044410916648</c:v>
                </c:pt>
                <c:pt idx="35">
                  <c:v>0.68565731880223912</c:v>
                </c:pt>
                <c:pt idx="36">
                  <c:v>0.67306407538659274</c:v>
                </c:pt>
                <c:pt idx="37">
                  <c:v>0.66103607269340126</c:v>
                </c:pt>
                <c:pt idx="38">
                  <c:v>0.64953309264559689</c:v>
                </c:pt>
                <c:pt idx="39">
                  <c:v>0.63851879299023551</c:v>
                </c:pt>
                <c:pt idx="40">
                  <c:v>0.62796024056761812</c:v>
                </c:pt>
                <c:pt idx="41">
                  <c:v>0.61782751147156523</c:v>
                </c:pt>
                <c:pt idx="42">
                  <c:v>0.60809334705622364</c:v>
                </c:pt>
                <c:pt idx="43">
                  <c:v>0.59873285679764821</c:v>
                </c:pt>
                <c:pt idx="44">
                  <c:v>0.58972326064904301</c:v>
                </c:pt>
                <c:pt idx="45">
                  <c:v>0.58104366483185244</c:v>
                </c:pt>
                <c:pt idx="46">
                  <c:v>0.57267486605263773</c:v>
                </c:pt>
                <c:pt idx="47">
                  <c:v>0.5645991799825163</c:v>
                </c:pt>
                <c:pt idx="48">
                  <c:v>0.55680029052421365</c:v>
                </c:pt>
                <c:pt idx="49">
                  <c:v>0.54926311695369034</c:v>
                </c:pt>
                <c:pt idx="50">
                  <c:v>0.54197369648450688</c:v>
                </c:pt>
                <c:pt idx="51">
                  <c:v>0.53491908018314138</c:v>
                </c:pt>
                <c:pt idx="52">
                  <c:v>0.52808724047815514</c:v>
                </c:pt>
                <c:pt idx="53">
                  <c:v>0.52146698876762654</c:v>
                </c:pt>
                <c:pt idx="54">
                  <c:v>0.51504790184758154</c:v>
                </c:pt>
                <c:pt idx="55">
                  <c:v>0.50882025606698855</c:v>
                </c:pt>
                <c:pt idx="56">
                  <c:v>0.50277496826863244</c:v>
                </c:pt>
                <c:pt idx="57">
                  <c:v>0.49690354270489617</c:v>
                </c:pt>
                <c:pt idx="58">
                  <c:v>0.4911980232272663</c:v>
                </c:pt>
                <c:pt idx="59">
                  <c:v>0.48565095014165816</c:v>
                </c:pt>
                <c:pt idx="60">
                  <c:v>0.48025532120106529</c:v>
                </c:pt>
                <c:pt idx="61">
                  <c:v>0.47500455627493759</c:v>
                </c:pt>
                <c:pt idx="62">
                  <c:v>0.46989246529284645</c:v>
                </c:pt>
                <c:pt idx="63">
                  <c:v>0.46491321910996203</c:v>
                </c:pt>
                <c:pt idx="64">
                  <c:v>0.46006132298494146</c:v>
                </c:pt>
                <c:pt idx="65">
                  <c:v>0.4553315923980048</c:v>
                </c:pt>
                <c:pt idx="66">
                  <c:v>0.45071913096918775</c:v>
                </c:pt>
                <c:pt idx="67">
                  <c:v>0.44621931026471345</c:v>
                </c:pt>
                <c:pt idx="68">
                  <c:v>0.44182775130373647</c:v>
                </c:pt>
                <c:pt idx="69">
                  <c:v>0.43754030759894796</c:v>
                </c:pt>
                <c:pt idx="70">
                  <c:v>0.4333530495830179</c:v>
                </c:pt>
                <c:pt idx="71">
                  <c:v>0.42926225028913245</c:v>
                </c:pt>
                <c:pt idx="72">
                  <c:v>0.42526437216808527</c:v>
                </c:pt>
                <c:pt idx="73">
                  <c:v>0.42135605493692535</c:v>
                </c:pt>
                <c:pt idx="74">
                  <c:v>0.41753410436518867</c:v>
                </c:pt>
                <c:pt idx="75">
                  <c:v>0.41379548191448351</c:v>
                </c:pt>
                <c:pt idx="76">
                  <c:v>0.41013729515579583</c:v>
                </c:pt>
                <c:pt idx="77">
                  <c:v>0.40655678889652591</c:v>
                </c:pt>
                <c:pt idx="78">
                  <c:v>0.40305133695601031</c:v>
                </c:pt>
                <c:pt idx="79">
                  <c:v>0.39961843453431584</c:v>
                </c:pt>
                <c:pt idx="80">
                  <c:v>0.39625569112443637</c:v>
                </c:pt>
                <c:pt idx="81">
                  <c:v>0.39296082392279263</c:v>
                </c:pt>
                <c:pt idx="82">
                  <c:v>0.3897316516972022</c:v>
                </c:pt>
                <c:pt idx="83">
                  <c:v>0.38656608907529988</c:v>
                </c:pt>
                <c:pt idx="84">
                  <c:v>0.38346214121978595</c:v>
                </c:pt>
                <c:pt idx="85">
                  <c:v>0.38041789885996735</c:v>
                </c:pt>
                <c:pt idx="86">
                  <c:v>0.3774315336517744</c:v>
                </c:pt>
                <c:pt idx="87">
                  <c:v>0.37450129384093805</c:v>
                </c:pt>
                <c:pt idx="88">
                  <c:v>0.37162550020620838</c:v>
                </c:pt>
                <c:pt idx="89">
                  <c:v>0.36880254226153186</c:v>
                </c:pt>
                <c:pt idx="90">
                  <c:v>0.36603087469789164</c:v>
                </c:pt>
                <c:pt idx="91">
                  <c:v>0.36330901404716326</c:v>
                </c:pt>
                <c:pt idx="92">
                  <c:v>0.36063553555182787</c:v>
                </c:pt>
                <c:pt idx="93">
                  <c:v>0.35800907022570655</c:v>
                </c:pt>
                <c:pt idx="94">
                  <c:v>0.3554283020921149</c:v>
                </c:pt>
                <c:pt idx="95">
                  <c:v>0.35289196558693869</c:v>
                </c:pt>
                <c:pt idx="96">
                  <c:v>0.3503988431151267</c:v>
                </c:pt>
                <c:pt idx="97">
                  <c:v>0.34794776275002343</c:v>
                </c:pt>
                <c:pt idx="98">
                  <c:v>0.34553759606579082</c:v>
                </c:pt>
                <c:pt idx="99">
                  <c:v>0.34316725609392484</c:v>
                </c:pt>
                <c:pt idx="100">
                  <c:v>0.34083569539557695</c:v>
                </c:pt>
                <c:pt idx="101">
                  <c:v>0.33854190424200353</c:v>
                </c:pt>
                <c:pt idx="102">
                  <c:v>0.33628490889607277</c:v>
                </c:pt>
                <c:pt idx="103">
                  <c:v>0.3340637699882586</c:v>
                </c:pt>
                <c:pt idx="104">
                  <c:v>0.33187758098106457</c:v>
                </c:pt>
                <c:pt idx="105">
                  <c:v>0.32972546671624098</c:v>
                </c:pt>
                <c:pt idx="106">
                  <c:v>0.32760658203958554</c:v>
                </c:pt>
                <c:pt idx="107">
                  <c:v>0.32552011049848856</c:v>
                </c:pt>
                <c:pt idx="108">
                  <c:v>0.32346526310771462</c:v>
                </c:pt>
                <c:pt idx="109">
                  <c:v>0.32144127717925342</c:v>
                </c:pt>
                <c:pt idx="110">
                  <c:v>0.31944741521235154</c:v>
                </c:pt>
                <c:pt idx="111">
                  <c:v>0.31748296384009828</c:v>
                </c:pt>
                <c:pt idx="112">
                  <c:v>0.31554723282920855</c:v>
                </c:pt>
                <c:pt idx="113">
                  <c:v>0.31363955412985384</c:v>
                </c:pt>
                <c:pt idx="114">
                  <c:v>0.31175928097261757</c:v>
                </c:pt>
                <c:pt idx="115">
                  <c:v>0.30990578700984328</c:v>
                </c:pt>
                <c:pt idx="116">
                  <c:v>0.3080784654988164</c:v>
                </c:pt>
                <c:pt idx="117">
                  <c:v>0.30627672852440968</c:v>
                </c:pt>
                <c:pt idx="118">
                  <c:v>0.30450000625894841</c:v>
                </c:pt>
                <c:pt idx="119">
                  <c:v>0.30274774625721834</c:v>
                </c:pt>
                <c:pt idx="120">
                  <c:v>0.30101941278466837</c:v>
                </c:pt>
                <c:pt idx="121">
                  <c:v>0.29931448617697121</c:v>
                </c:pt>
                <c:pt idx="122">
                  <c:v>0.29763246222923462</c:v>
                </c:pt>
                <c:pt idx="123">
                  <c:v>0.29597285161326037</c:v>
                </c:pt>
                <c:pt idx="124">
                  <c:v>0.29433517932133757</c:v>
                </c:pt>
                <c:pt idx="125">
                  <c:v>0.2927189841351619</c:v>
                </c:pt>
                <c:pt idx="126">
                  <c:v>0.29112381811855087</c:v>
                </c:pt>
                <c:pt idx="127">
                  <c:v>0.28954924613270761</c:v>
                </c:pt>
                <c:pt idx="128">
                  <c:v>0.28799484537286263</c:v>
                </c:pt>
                <c:pt idx="129">
                  <c:v>0.28646020492518559</c:v>
                </c:pt>
                <c:pt idx="130">
                  <c:v>0.28494492534293592</c:v>
                </c:pt>
                <c:pt idx="131">
                  <c:v>0.28344861824086887</c:v>
                </c:pt>
                <c:pt idx="132">
                  <c:v>0.28197090590697915</c:v>
                </c:pt>
                <c:pt idx="133">
                  <c:v>0.28051142093071579</c:v>
                </c:pt>
                <c:pt idx="134">
                  <c:v>0.27906980584685165</c:v>
                </c:pt>
                <c:pt idx="135">
                  <c:v>0.27764571279422828</c:v>
                </c:pt>
                <c:pt idx="136">
                  <c:v>0.27623880318866034</c:v>
                </c:pt>
                <c:pt idx="137">
                  <c:v>0.27484874740930199</c:v>
                </c:pt>
                <c:pt idx="138">
                  <c:v>0.2734752244978324</c:v>
                </c:pt>
                <c:pt idx="139">
                  <c:v>0.27211792186984707</c:v>
                </c:pt>
                <c:pt idx="140">
                  <c:v>0.27077653503786864</c:v>
                </c:pt>
                <c:pt idx="141">
                  <c:v>0.26945076734543977</c:v>
                </c:pt>
                <c:pt idx="142">
                  <c:v>0.26814032971176949</c:v>
                </c:pt>
                <c:pt idx="143">
                  <c:v>0.26684494038644851</c:v>
                </c:pt>
                <c:pt idx="144">
                  <c:v>0.26556432471376679</c:v>
                </c:pt>
                <c:pt idx="145">
                  <c:v>0.26429821490619249</c:v>
                </c:pt>
                <c:pt idx="146">
                  <c:v>0.26304634982659625</c:v>
                </c:pt>
                <c:pt idx="147">
                  <c:v>0.26180847477882552</c:v>
                </c:pt>
                <c:pt idx="148">
                  <c:v>0.26058434130625324</c:v>
                </c:pt>
                <c:pt idx="149">
                  <c:v>0.25937370699794515</c:v>
                </c:pt>
                <c:pt idx="150">
                  <c:v>0.25817633530211198</c:v>
                </c:pt>
                <c:pt idx="151">
                  <c:v>0.25699199534651779</c:v>
                </c:pt>
                <c:pt idx="152">
                  <c:v>0.25582046176554907</c:v>
                </c:pt>
                <c:pt idx="153">
                  <c:v>0.25466151453365193</c:v>
                </c:pt>
                <c:pt idx="154">
                  <c:v>0.25351493880486053</c:v>
                </c:pt>
                <c:pt idx="155">
                  <c:v>0.25238052475815925</c:v>
                </c:pt>
                <c:pt idx="156">
                  <c:v>0.25125806744842971</c:v>
                </c:pt>
                <c:pt idx="157">
                  <c:v>0.25014736666274262</c:v>
                </c:pt>
                <c:pt idx="158">
                  <c:v>0.24904822678177621</c:v>
                </c:pt>
                <c:pt idx="159">
                  <c:v>0.2479604566461418</c:v>
                </c:pt>
                <c:pt idx="160">
                  <c:v>0.24688386942741289</c:v>
                </c:pt>
                <c:pt idx="161">
                  <c:v>0.24581828250367133</c:v>
                </c:pt>
                <c:pt idx="162">
                  <c:v>0.24476351733937415</c:v>
                </c:pt>
                <c:pt idx="163">
                  <c:v>0.24371939936937337</c:v>
                </c:pt>
                <c:pt idx="164">
                  <c:v>0.24268575788691596</c:v>
                </c:pt>
                <c:pt idx="165">
                  <c:v>0.24166242593547085</c:v>
                </c:pt>
                <c:pt idx="166">
                  <c:v>0.24064924020421805</c:v>
                </c:pt>
                <c:pt idx="167">
                  <c:v>0.23964604092706707</c:v>
                </c:pt>
                <c:pt idx="168">
                  <c:v>0.23865267178505697</c:v>
                </c:pt>
                <c:pt idx="169">
                  <c:v>0.23766897981200641</c:v>
                </c:pt>
                <c:pt idx="170">
                  <c:v>0.23669481530329342</c:v>
                </c:pt>
                <c:pt idx="171">
                  <c:v>0.23573003172762999</c:v>
                </c:pt>
                <c:pt idx="172">
                  <c:v>0.23477448564173256</c:v>
                </c:pt>
                <c:pt idx="173">
                  <c:v>0.23382803660776141</c:v>
                </c:pt>
                <c:pt idx="174">
                  <c:v>0.23289054711343901</c:v>
                </c:pt>
                <c:pt idx="175">
                  <c:v>0.23196188249472899</c:v>
                </c:pt>
                <c:pt idx="176">
                  <c:v>0.23104191086099293</c:v>
                </c:pt>
                <c:pt idx="177">
                  <c:v>0.23013050302252708</c:v>
                </c:pt>
                <c:pt idx="178">
                  <c:v>0.22922753242038932</c:v>
                </c:pt>
                <c:pt idx="179">
                  <c:v>0.22833287505843033</c:v>
                </c:pt>
                <c:pt idx="180">
                  <c:v>0.22744640943745265</c:v>
                </c:pt>
                <c:pt idx="181">
                  <c:v>0.22656801649141639</c:v>
                </c:pt>
                <c:pt idx="182">
                  <c:v>0.22569757952561706</c:v>
                </c:pt>
                <c:pt idx="183">
                  <c:v>0.22483498415676295</c:v>
                </c:pt>
                <c:pt idx="184">
                  <c:v>0.22398011825488703</c:v>
                </c:pt>
                <c:pt idx="185">
                  <c:v>0.22313287188702544</c:v>
                </c:pt>
                <c:pt idx="186">
                  <c:v>0.22229313726259833</c:v>
                </c:pt>
                <c:pt idx="187">
                  <c:v>0.22146080868043624</c:v>
                </c:pt>
                <c:pt idx="188">
                  <c:v>0.22063578247738944</c:v>
                </c:pt>
                <c:pt idx="189">
                  <c:v>0.21981795697846812</c:v>
                </c:pt>
                <c:pt idx="190">
                  <c:v>0.21900723244846182</c:v>
                </c:pt>
                <c:pt idx="191">
                  <c:v>0.21820351104497843</c:v>
                </c:pt>
                <c:pt idx="192">
                  <c:v>0.21740669677286303</c:v>
                </c:pt>
                <c:pt idx="193">
                  <c:v>0.21661669543994488</c:v>
                </c:pt>
                <c:pt idx="194">
                  <c:v>0.21583341461406666</c:v>
                </c:pt>
                <c:pt idx="195">
                  <c:v>0.21505676358135503</c:v>
                </c:pt>
                <c:pt idx="196">
                  <c:v>0.21428665330568575</c:v>
                </c:pt>
                <c:pt idx="197">
                  <c:v>0.21352299638931055</c:v>
                </c:pt>
                <c:pt idx="198">
                  <c:v>0.2127657070345986</c:v>
                </c:pt>
                <c:pt idx="199">
                  <c:v>0.21201470100686187</c:v>
                </c:pt>
                <c:pt idx="200">
                  <c:v>0.2112698955982249</c:v>
                </c:pt>
                <c:pt idx="201">
                  <c:v>0.21053120959250665</c:v>
                </c:pt>
                <c:pt idx="202">
                  <c:v>0.20979856323107865</c:v>
                </c:pt>
                <c:pt idx="203">
                  <c:v>0.20907187817967071</c:v>
                </c:pt>
                <c:pt idx="204">
                  <c:v>0.20835107749609105</c:v>
                </c:pt>
                <c:pt idx="205">
                  <c:v>0.20763608559883193</c:v>
                </c:pt>
                <c:pt idx="206">
                  <c:v>0.20692682823653288</c:v>
                </c:pt>
                <c:pt idx="207">
                  <c:v>0.20622323245827293</c:v>
                </c:pt>
                <c:pt idx="208">
                  <c:v>0.20552522658466718</c:v>
                </c:pt>
                <c:pt idx="209">
                  <c:v>0.20483274017974074</c:v>
                </c:pt>
                <c:pt idx="210">
                  <c:v>0.20414570402355545</c:v>
                </c:pt>
                <c:pt idx="211">
                  <c:v>0.20346405008556481</c:v>
                </c:pt>
                <c:pt idx="212">
                  <c:v>0.20278771149868072</c:v>
                </c:pt>
                <c:pt idx="213">
                  <c:v>0.20211662253401863</c:v>
                </c:pt>
              </c:numCache>
            </c:numRef>
          </c:yVal>
          <c:smooth val="1"/>
        </c:ser>
        <c:ser>
          <c:idx val="6"/>
          <c:order val="7"/>
          <c:tx>
            <c:strRef>
              <c:f>'クリーガー(既往最大)'!$AK$3:$AM$3</c:f>
              <c:strCache>
                <c:ptCount val="1"/>
                <c:pt idx="0">
                  <c:v>5 </c:v>
                </c:pt>
              </c:strCache>
            </c:strRef>
          </c:tx>
          <c:spPr>
            <a:ln w="38100" cap="sq">
              <a:solidFill>
                <a:prstClr val="white">
                  <a:lumMod val="50000"/>
                </a:prstClr>
              </a:solidFill>
              <a:prstDash val="sysDot"/>
            </a:ln>
          </c:spPr>
          <c:marker>
            <c:symbol val="none"/>
          </c:marker>
          <c:xVal>
            <c:numRef>
              <c:f>'クリーガー(既往最大)'!$AK$4:$AK$217</c:f>
              <c:numCache>
                <c:formatCode>0_ </c:formatCode>
                <c:ptCount val="214"/>
                <c:pt idx="0">
                  <c:v>20</c:v>
                </c:pt>
                <c:pt idx="1">
                  <c:v>40</c:v>
                </c:pt>
                <c:pt idx="2">
                  <c:v>60</c:v>
                </c:pt>
                <c:pt idx="3">
                  <c:v>80</c:v>
                </c:pt>
                <c:pt idx="4">
                  <c:v>100</c:v>
                </c:pt>
                <c:pt idx="5">
                  <c:v>200</c:v>
                </c:pt>
                <c:pt idx="6">
                  <c:v>300</c:v>
                </c:pt>
                <c:pt idx="7">
                  <c:v>400</c:v>
                </c:pt>
                <c:pt idx="8">
                  <c:v>500</c:v>
                </c:pt>
                <c:pt idx="9">
                  <c:v>600</c:v>
                </c:pt>
                <c:pt idx="10">
                  <c:v>700</c:v>
                </c:pt>
                <c:pt idx="11">
                  <c:v>800</c:v>
                </c:pt>
                <c:pt idx="12">
                  <c:v>900</c:v>
                </c:pt>
                <c:pt idx="13">
                  <c:v>1000</c:v>
                </c:pt>
                <c:pt idx="14">
                  <c:v>1100</c:v>
                </c:pt>
                <c:pt idx="15">
                  <c:v>1200</c:v>
                </c:pt>
                <c:pt idx="16">
                  <c:v>1300</c:v>
                </c:pt>
                <c:pt idx="17">
                  <c:v>1400</c:v>
                </c:pt>
                <c:pt idx="18">
                  <c:v>1500</c:v>
                </c:pt>
                <c:pt idx="19">
                  <c:v>1600</c:v>
                </c:pt>
                <c:pt idx="20">
                  <c:v>1700</c:v>
                </c:pt>
                <c:pt idx="21">
                  <c:v>1800</c:v>
                </c:pt>
                <c:pt idx="22">
                  <c:v>1900</c:v>
                </c:pt>
                <c:pt idx="23">
                  <c:v>2000</c:v>
                </c:pt>
                <c:pt idx="24">
                  <c:v>2100</c:v>
                </c:pt>
                <c:pt idx="25">
                  <c:v>2200</c:v>
                </c:pt>
                <c:pt idx="26">
                  <c:v>2300</c:v>
                </c:pt>
                <c:pt idx="27">
                  <c:v>2400</c:v>
                </c:pt>
                <c:pt idx="28">
                  <c:v>2500</c:v>
                </c:pt>
                <c:pt idx="29">
                  <c:v>2600</c:v>
                </c:pt>
                <c:pt idx="30">
                  <c:v>2700</c:v>
                </c:pt>
                <c:pt idx="31">
                  <c:v>2800</c:v>
                </c:pt>
                <c:pt idx="32">
                  <c:v>2900</c:v>
                </c:pt>
                <c:pt idx="33">
                  <c:v>3000</c:v>
                </c:pt>
                <c:pt idx="34">
                  <c:v>3100</c:v>
                </c:pt>
                <c:pt idx="35">
                  <c:v>3200</c:v>
                </c:pt>
                <c:pt idx="36">
                  <c:v>3300</c:v>
                </c:pt>
                <c:pt idx="37">
                  <c:v>3400</c:v>
                </c:pt>
                <c:pt idx="38">
                  <c:v>3500</c:v>
                </c:pt>
                <c:pt idx="39">
                  <c:v>3600</c:v>
                </c:pt>
                <c:pt idx="40">
                  <c:v>3700</c:v>
                </c:pt>
                <c:pt idx="41">
                  <c:v>3800</c:v>
                </c:pt>
                <c:pt idx="42">
                  <c:v>3900</c:v>
                </c:pt>
                <c:pt idx="43">
                  <c:v>4000</c:v>
                </c:pt>
                <c:pt idx="44">
                  <c:v>4100</c:v>
                </c:pt>
                <c:pt idx="45">
                  <c:v>4200</c:v>
                </c:pt>
                <c:pt idx="46">
                  <c:v>4300</c:v>
                </c:pt>
                <c:pt idx="47">
                  <c:v>4400</c:v>
                </c:pt>
                <c:pt idx="48">
                  <c:v>4500</c:v>
                </c:pt>
                <c:pt idx="49">
                  <c:v>4600</c:v>
                </c:pt>
                <c:pt idx="50">
                  <c:v>4700</c:v>
                </c:pt>
                <c:pt idx="51">
                  <c:v>4800</c:v>
                </c:pt>
                <c:pt idx="52">
                  <c:v>4900</c:v>
                </c:pt>
                <c:pt idx="53">
                  <c:v>5000</c:v>
                </c:pt>
                <c:pt idx="54">
                  <c:v>5100</c:v>
                </c:pt>
                <c:pt idx="55">
                  <c:v>5200</c:v>
                </c:pt>
                <c:pt idx="56">
                  <c:v>5300</c:v>
                </c:pt>
                <c:pt idx="57">
                  <c:v>5400</c:v>
                </c:pt>
                <c:pt idx="58">
                  <c:v>5500</c:v>
                </c:pt>
                <c:pt idx="59">
                  <c:v>5600</c:v>
                </c:pt>
                <c:pt idx="60">
                  <c:v>5700</c:v>
                </c:pt>
                <c:pt idx="61">
                  <c:v>5800</c:v>
                </c:pt>
                <c:pt idx="62">
                  <c:v>5900</c:v>
                </c:pt>
                <c:pt idx="63">
                  <c:v>6000</c:v>
                </c:pt>
                <c:pt idx="64">
                  <c:v>6100</c:v>
                </c:pt>
                <c:pt idx="65">
                  <c:v>6200</c:v>
                </c:pt>
                <c:pt idx="66">
                  <c:v>6300</c:v>
                </c:pt>
                <c:pt idx="67">
                  <c:v>6400</c:v>
                </c:pt>
                <c:pt idx="68">
                  <c:v>6500</c:v>
                </c:pt>
                <c:pt idx="69">
                  <c:v>6600</c:v>
                </c:pt>
                <c:pt idx="70">
                  <c:v>6700</c:v>
                </c:pt>
                <c:pt idx="71">
                  <c:v>6800</c:v>
                </c:pt>
                <c:pt idx="72">
                  <c:v>6900</c:v>
                </c:pt>
                <c:pt idx="73">
                  <c:v>7000</c:v>
                </c:pt>
                <c:pt idx="74">
                  <c:v>7100</c:v>
                </c:pt>
                <c:pt idx="75">
                  <c:v>7200</c:v>
                </c:pt>
                <c:pt idx="76">
                  <c:v>7300</c:v>
                </c:pt>
                <c:pt idx="77">
                  <c:v>7400</c:v>
                </c:pt>
                <c:pt idx="78">
                  <c:v>7500</c:v>
                </c:pt>
                <c:pt idx="79">
                  <c:v>7600</c:v>
                </c:pt>
                <c:pt idx="80">
                  <c:v>7700</c:v>
                </c:pt>
                <c:pt idx="81">
                  <c:v>7800</c:v>
                </c:pt>
                <c:pt idx="82">
                  <c:v>7900</c:v>
                </c:pt>
                <c:pt idx="83">
                  <c:v>8000</c:v>
                </c:pt>
                <c:pt idx="84">
                  <c:v>8100</c:v>
                </c:pt>
                <c:pt idx="85">
                  <c:v>8200</c:v>
                </c:pt>
                <c:pt idx="86">
                  <c:v>8300</c:v>
                </c:pt>
                <c:pt idx="87">
                  <c:v>8400</c:v>
                </c:pt>
                <c:pt idx="88">
                  <c:v>8500</c:v>
                </c:pt>
                <c:pt idx="89">
                  <c:v>8600</c:v>
                </c:pt>
                <c:pt idx="90">
                  <c:v>8700</c:v>
                </c:pt>
                <c:pt idx="91">
                  <c:v>8800</c:v>
                </c:pt>
                <c:pt idx="92">
                  <c:v>8900</c:v>
                </c:pt>
                <c:pt idx="93">
                  <c:v>9000</c:v>
                </c:pt>
                <c:pt idx="94">
                  <c:v>9100</c:v>
                </c:pt>
                <c:pt idx="95">
                  <c:v>9200</c:v>
                </c:pt>
                <c:pt idx="96">
                  <c:v>9300</c:v>
                </c:pt>
                <c:pt idx="97">
                  <c:v>9400</c:v>
                </c:pt>
                <c:pt idx="98">
                  <c:v>9500</c:v>
                </c:pt>
                <c:pt idx="99">
                  <c:v>9600</c:v>
                </c:pt>
                <c:pt idx="100">
                  <c:v>9700</c:v>
                </c:pt>
                <c:pt idx="101">
                  <c:v>9800</c:v>
                </c:pt>
                <c:pt idx="102">
                  <c:v>9900</c:v>
                </c:pt>
                <c:pt idx="103">
                  <c:v>10000</c:v>
                </c:pt>
                <c:pt idx="104">
                  <c:v>10100</c:v>
                </c:pt>
                <c:pt idx="105">
                  <c:v>10200</c:v>
                </c:pt>
                <c:pt idx="106">
                  <c:v>10300</c:v>
                </c:pt>
                <c:pt idx="107">
                  <c:v>10400</c:v>
                </c:pt>
                <c:pt idx="108">
                  <c:v>10500</c:v>
                </c:pt>
                <c:pt idx="109">
                  <c:v>10600</c:v>
                </c:pt>
                <c:pt idx="110">
                  <c:v>10700</c:v>
                </c:pt>
                <c:pt idx="111">
                  <c:v>10800</c:v>
                </c:pt>
                <c:pt idx="112">
                  <c:v>10900</c:v>
                </c:pt>
                <c:pt idx="113">
                  <c:v>11000</c:v>
                </c:pt>
                <c:pt idx="114">
                  <c:v>11100</c:v>
                </c:pt>
                <c:pt idx="115">
                  <c:v>11200</c:v>
                </c:pt>
                <c:pt idx="116">
                  <c:v>11300</c:v>
                </c:pt>
                <c:pt idx="117">
                  <c:v>11400</c:v>
                </c:pt>
                <c:pt idx="118">
                  <c:v>11500</c:v>
                </c:pt>
                <c:pt idx="119">
                  <c:v>11600</c:v>
                </c:pt>
                <c:pt idx="120">
                  <c:v>11700</c:v>
                </c:pt>
                <c:pt idx="121">
                  <c:v>11800</c:v>
                </c:pt>
                <c:pt idx="122">
                  <c:v>11900</c:v>
                </c:pt>
                <c:pt idx="123">
                  <c:v>12000</c:v>
                </c:pt>
                <c:pt idx="124">
                  <c:v>12100</c:v>
                </c:pt>
                <c:pt idx="125">
                  <c:v>12200</c:v>
                </c:pt>
                <c:pt idx="126">
                  <c:v>12300</c:v>
                </c:pt>
                <c:pt idx="127">
                  <c:v>12400</c:v>
                </c:pt>
                <c:pt idx="128">
                  <c:v>12500</c:v>
                </c:pt>
                <c:pt idx="129">
                  <c:v>12600</c:v>
                </c:pt>
                <c:pt idx="130">
                  <c:v>12700</c:v>
                </c:pt>
                <c:pt idx="131">
                  <c:v>12800</c:v>
                </c:pt>
                <c:pt idx="132">
                  <c:v>12900</c:v>
                </c:pt>
                <c:pt idx="133">
                  <c:v>13000</c:v>
                </c:pt>
                <c:pt idx="134">
                  <c:v>13100</c:v>
                </c:pt>
                <c:pt idx="135">
                  <c:v>13200</c:v>
                </c:pt>
                <c:pt idx="136">
                  <c:v>13300</c:v>
                </c:pt>
                <c:pt idx="137">
                  <c:v>13400</c:v>
                </c:pt>
                <c:pt idx="138">
                  <c:v>13500</c:v>
                </c:pt>
                <c:pt idx="139">
                  <c:v>13600</c:v>
                </c:pt>
                <c:pt idx="140">
                  <c:v>13700</c:v>
                </c:pt>
                <c:pt idx="141">
                  <c:v>13800</c:v>
                </c:pt>
                <c:pt idx="142">
                  <c:v>13900</c:v>
                </c:pt>
                <c:pt idx="143">
                  <c:v>14000</c:v>
                </c:pt>
                <c:pt idx="144">
                  <c:v>14100</c:v>
                </c:pt>
                <c:pt idx="145">
                  <c:v>14200</c:v>
                </c:pt>
                <c:pt idx="146">
                  <c:v>14300</c:v>
                </c:pt>
                <c:pt idx="147">
                  <c:v>14400</c:v>
                </c:pt>
                <c:pt idx="148">
                  <c:v>14500</c:v>
                </c:pt>
                <c:pt idx="149">
                  <c:v>14600</c:v>
                </c:pt>
                <c:pt idx="150">
                  <c:v>14700</c:v>
                </c:pt>
                <c:pt idx="151">
                  <c:v>14800</c:v>
                </c:pt>
                <c:pt idx="152">
                  <c:v>14900</c:v>
                </c:pt>
                <c:pt idx="153">
                  <c:v>15000</c:v>
                </c:pt>
                <c:pt idx="154">
                  <c:v>15100</c:v>
                </c:pt>
                <c:pt idx="155">
                  <c:v>15200</c:v>
                </c:pt>
                <c:pt idx="156">
                  <c:v>15300</c:v>
                </c:pt>
                <c:pt idx="157">
                  <c:v>15400</c:v>
                </c:pt>
                <c:pt idx="158">
                  <c:v>15500</c:v>
                </c:pt>
                <c:pt idx="159">
                  <c:v>15600</c:v>
                </c:pt>
                <c:pt idx="160">
                  <c:v>15700</c:v>
                </c:pt>
                <c:pt idx="161">
                  <c:v>15800</c:v>
                </c:pt>
                <c:pt idx="162">
                  <c:v>15900</c:v>
                </c:pt>
                <c:pt idx="163">
                  <c:v>16000</c:v>
                </c:pt>
                <c:pt idx="164">
                  <c:v>16100</c:v>
                </c:pt>
                <c:pt idx="165">
                  <c:v>16200</c:v>
                </c:pt>
                <c:pt idx="166">
                  <c:v>16300</c:v>
                </c:pt>
                <c:pt idx="167">
                  <c:v>16400</c:v>
                </c:pt>
                <c:pt idx="168">
                  <c:v>16500</c:v>
                </c:pt>
                <c:pt idx="169">
                  <c:v>16600</c:v>
                </c:pt>
                <c:pt idx="170">
                  <c:v>16700</c:v>
                </c:pt>
                <c:pt idx="171">
                  <c:v>16800</c:v>
                </c:pt>
                <c:pt idx="172">
                  <c:v>16900</c:v>
                </c:pt>
                <c:pt idx="173">
                  <c:v>17000</c:v>
                </c:pt>
                <c:pt idx="174">
                  <c:v>17100</c:v>
                </c:pt>
                <c:pt idx="175">
                  <c:v>17200</c:v>
                </c:pt>
                <c:pt idx="176">
                  <c:v>17300</c:v>
                </c:pt>
                <c:pt idx="177">
                  <c:v>17400</c:v>
                </c:pt>
                <c:pt idx="178">
                  <c:v>17500</c:v>
                </c:pt>
                <c:pt idx="179">
                  <c:v>17600</c:v>
                </c:pt>
                <c:pt idx="180">
                  <c:v>17700</c:v>
                </c:pt>
                <c:pt idx="181">
                  <c:v>17800</c:v>
                </c:pt>
                <c:pt idx="182">
                  <c:v>17900</c:v>
                </c:pt>
                <c:pt idx="183">
                  <c:v>18000</c:v>
                </c:pt>
                <c:pt idx="184">
                  <c:v>18100</c:v>
                </c:pt>
                <c:pt idx="185">
                  <c:v>18200</c:v>
                </c:pt>
                <c:pt idx="186">
                  <c:v>18300</c:v>
                </c:pt>
                <c:pt idx="187">
                  <c:v>18400</c:v>
                </c:pt>
                <c:pt idx="188">
                  <c:v>18500</c:v>
                </c:pt>
                <c:pt idx="189">
                  <c:v>18600</c:v>
                </c:pt>
                <c:pt idx="190">
                  <c:v>18700</c:v>
                </c:pt>
                <c:pt idx="191">
                  <c:v>18800</c:v>
                </c:pt>
                <c:pt idx="192">
                  <c:v>18900</c:v>
                </c:pt>
                <c:pt idx="193">
                  <c:v>19000</c:v>
                </c:pt>
                <c:pt idx="194">
                  <c:v>19100</c:v>
                </c:pt>
                <c:pt idx="195">
                  <c:v>19200</c:v>
                </c:pt>
                <c:pt idx="196">
                  <c:v>19300</c:v>
                </c:pt>
                <c:pt idx="197">
                  <c:v>19400</c:v>
                </c:pt>
                <c:pt idx="198">
                  <c:v>19500</c:v>
                </c:pt>
                <c:pt idx="199">
                  <c:v>19600</c:v>
                </c:pt>
                <c:pt idx="200">
                  <c:v>19700</c:v>
                </c:pt>
                <c:pt idx="201">
                  <c:v>19800</c:v>
                </c:pt>
                <c:pt idx="202">
                  <c:v>19900</c:v>
                </c:pt>
                <c:pt idx="203">
                  <c:v>20000</c:v>
                </c:pt>
                <c:pt idx="204">
                  <c:v>20100</c:v>
                </c:pt>
                <c:pt idx="205">
                  <c:v>20200</c:v>
                </c:pt>
                <c:pt idx="206">
                  <c:v>20300</c:v>
                </c:pt>
                <c:pt idx="207">
                  <c:v>20400</c:v>
                </c:pt>
                <c:pt idx="208">
                  <c:v>20500</c:v>
                </c:pt>
                <c:pt idx="209">
                  <c:v>20600</c:v>
                </c:pt>
                <c:pt idx="210">
                  <c:v>20700</c:v>
                </c:pt>
                <c:pt idx="211">
                  <c:v>20800</c:v>
                </c:pt>
                <c:pt idx="212">
                  <c:v>20900</c:v>
                </c:pt>
                <c:pt idx="213">
                  <c:v>21000</c:v>
                </c:pt>
              </c:numCache>
            </c:numRef>
          </c:xVal>
          <c:yVal>
            <c:numRef>
              <c:f>'クリーガー(既往最大)'!$AM$4:$AM$217</c:f>
              <c:numCache>
                <c:formatCode>0_ </c:formatCode>
                <c:ptCount val="214"/>
                <c:pt idx="0">
                  <c:v>3.2959899627935307</c:v>
                </c:pt>
                <c:pt idx="1">
                  <c:v>2.6861451656727104</c:v>
                </c:pt>
                <c:pt idx="2">
                  <c:v>2.3431202100488684</c:v>
                </c:pt>
                <c:pt idx="3">
                  <c:v>2.1111477466131952</c:v>
                </c:pt>
                <c:pt idx="4">
                  <c:v>1.9392172860941355</c:v>
                </c:pt>
                <c:pt idx="5">
                  <c:v>1.4569761468069287</c:v>
                </c:pt>
                <c:pt idx="6">
                  <c:v>1.214302728039202</c:v>
                </c:pt>
                <c:pt idx="7">
                  <c:v>1.0601963658730589</c:v>
                </c:pt>
                <c:pt idx="8">
                  <c:v>0.9508368147128311</c:v>
                </c:pt>
                <c:pt idx="9">
                  <c:v>0.86792126928949265</c:v>
                </c:pt>
                <c:pt idx="10">
                  <c:v>0.8022128749629347</c:v>
                </c:pt>
                <c:pt idx="11">
                  <c:v>0.74846121833828039</c:v>
                </c:pt>
                <c:pt idx="12">
                  <c:v>0.7034251242191788</c:v>
                </c:pt>
                <c:pt idx="13">
                  <c:v>0.66497812258533839</c:v>
                </c:pt>
                <c:pt idx="14">
                  <c:v>0.63165806574387895</c:v>
                </c:pt>
                <c:pt idx="15">
                  <c:v>0.60242136542584068</c:v>
                </c:pt>
                <c:pt idx="16">
                  <c:v>0.57650016615599742</c:v>
                </c:pt>
                <c:pt idx="17">
                  <c:v>0.55331501732053745</c:v>
                </c:pt>
                <c:pt idx="18">
                  <c:v>0.53241919594345022</c:v>
                </c:pt>
                <c:pt idx="19">
                  <c:v>0.51346193908334747</c:v>
                </c:pt>
                <c:pt idx="20">
                  <c:v>0.49616342543118963</c:v>
                </c:pt>
                <c:pt idx="21">
                  <c:v>0.48029730598427667</c:v>
                </c:pt>
                <c:pt idx="22">
                  <c:v>0.4656782279472344</c:v>
                </c:pt>
                <c:pt idx="23">
                  <c:v>0.4521527462059628</c:v>
                </c:pt>
                <c:pt idx="24">
                  <c:v>0.43959258507278104</c:v>
                </c:pt>
                <c:pt idx="25">
                  <c:v>0.42788956340861228</c:v>
                </c:pt>
                <c:pt idx="26">
                  <c:v>0.41695171814104548</c:v>
                </c:pt>
                <c:pt idx="27">
                  <c:v>0.40670030514122379</c:v>
                </c:pt>
                <c:pt idx="28">
                  <c:v>0.39706745182283043</c:v>
                </c:pt>
                <c:pt idx="29">
                  <c:v>0.38799430029524851</c:v>
                </c:pt>
                <c:pt idx="30">
                  <c:v>0.37942952424517967</c:v>
                </c:pt>
                <c:pt idx="31">
                  <c:v>0.37132813371528839</c:v>
                </c:pt>
                <c:pt idx="32">
                  <c:v>0.36365050393497356</c:v>
                </c:pt>
                <c:pt idx="33">
                  <c:v>0.35636158016815034</c:v>
                </c:pt>
                <c:pt idx="34">
                  <c:v>0.34943022205458324</c:v>
                </c:pt>
                <c:pt idx="35">
                  <c:v>0.34282865940111962</c:v>
                </c:pt>
                <c:pt idx="36">
                  <c:v>0.33653203769329632</c:v>
                </c:pt>
                <c:pt idx="37">
                  <c:v>0.33051803634670057</c:v>
                </c:pt>
                <c:pt idx="38">
                  <c:v>0.32476654632279839</c:v>
                </c:pt>
                <c:pt idx="39">
                  <c:v>0.31925939649511775</c:v>
                </c:pt>
                <c:pt idx="40">
                  <c:v>0.31398012028380917</c:v>
                </c:pt>
                <c:pt idx="41">
                  <c:v>0.30891375573578261</c:v>
                </c:pt>
                <c:pt idx="42">
                  <c:v>0.30404667352811188</c:v>
                </c:pt>
                <c:pt idx="43">
                  <c:v>0.29936642839882421</c:v>
                </c:pt>
                <c:pt idx="44">
                  <c:v>0.29486163032452151</c:v>
                </c:pt>
                <c:pt idx="45">
                  <c:v>0.29052183241592622</c:v>
                </c:pt>
                <c:pt idx="46">
                  <c:v>0.28633743302631881</c:v>
                </c:pt>
                <c:pt idx="47">
                  <c:v>0.2822995899912582</c:v>
                </c:pt>
                <c:pt idx="48">
                  <c:v>0.27840014526210682</c:v>
                </c:pt>
                <c:pt idx="49">
                  <c:v>0.27463155847684512</c:v>
                </c:pt>
                <c:pt idx="50">
                  <c:v>0.27098684824225344</c:v>
                </c:pt>
                <c:pt idx="51">
                  <c:v>0.26745954009157064</c:v>
                </c:pt>
                <c:pt idx="52">
                  <c:v>0.26404362023907757</c:v>
                </c:pt>
                <c:pt idx="53">
                  <c:v>0.26073349438381344</c:v>
                </c:pt>
                <c:pt idx="54">
                  <c:v>0.25752395092379077</c:v>
                </c:pt>
                <c:pt idx="55">
                  <c:v>0.25441012803349422</c:v>
                </c:pt>
                <c:pt idx="56">
                  <c:v>0.25138748413431627</c:v>
                </c:pt>
                <c:pt idx="57">
                  <c:v>0.24845177135244809</c:v>
                </c:pt>
                <c:pt idx="58">
                  <c:v>0.24559901161363309</c:v>
                </c:pt>
                <c:pt idx="59">
                  <c:v>0.24282547507082908</c:v>
                </c:pt>
                <c:pt idx="60">
                  <c:v>0.24012766060053262</c:v>
                </c:pt>
                <c:pt idx="61">
                  <c:v>0.23750227813746883</c:v>
                </c:pt>
                <c:pt idx="62">
                  <c:v>0.2349462326464232</c:v>
                </c:pt>
                <c:pt idx="63">
                  <c:v>0.23245660955498099</c:v>
                </c:pt>
                <c:pt idx="64">
                  <c:v>0.23003066149247073</c:v>
                </c:pt>
                <c:pt idx="65">
                  <c:v>0.22766579619900243</c:v>
                </c:pt>
                <c:pt idx="66">
                  <c:v>0.2253595654845939</c:v>
                </c:pt>
                <c:pt idx="67">
                  <c:v>0.22310965513235673</c:v>
                </c:pt>
                <c:pt idx="68">
                  <c:v>0.22091387565186824</c:v>
                </c:pt>
                <c:pt idx="69">
                  <c:v>0.21877015379947398</c:v>
                </c:pt>
                <c:pt idx="70">
                  <c:v>0.21667652479150892</c:v>
                </c:pt>
                <c:pt idx="71">
                  <c:v>0.21463112514456623</c:v>
                </c:pt>
                <c:pt idx="72">
                  <c:v>0.21263218608404263</c:v>
                </c:pt>
                <c:pt idx="73">
                  <c:v>0.21067802746846268</c:v>
                </c:pt>
                <c:pt idx="74">
                  <c:v>0.20876705218259439</c:v>
                </c:pt>
                <c:pt idx="75">
                  <c:v>0.20689774095724175</c:v>
                </c:pt>
                <c:pt idx="76">
                  <c:v>0.20506864757789797</c:v>
                </c:pt>
                <c:pt idx="77">
                  <c:v>0.20327839444826298</c:v>
                </c:pt>
                <c:pt idx="78">
                  <c:v>0.20152566847800518</c:v>
                </c:pt>
                <c:pt idx="79">
                  <c:v>0.19980921726715792</c:v>
                </c:pt>
                <c:pt idx="80">
                  <c:v>0.19812784556221819</c:v>
                </c:pt>
                <c:pt idx="81">
                  <c:v>0.19648041196139632</c:v>
                </c:pt>
                <c:pt idx="82">
                  <c:v>0.1948658258486011</c:v>
                </c:pt>
                <c:pt idx="83">
                  <c:v>0.19328304453764994</c:v>
                </c:pt>
                <c:pt idx="84">
                  <c:v>0.19173107060989295</c:v>
                </c:pt>
                <c:pt idx="85">
                  <c:v>0.19020894942998362</c:v>
                </c:pt>
                <c:pt idx="86">
                  <c:v>0.18871576682588723</c:v>
                </c:pt>
                <c:pt idx="87">
                  <c:v>0.18725064692046903</c:v>
                </c:pt>
                <c:pt idx="88">
                  <c:v>0.18581275010310419</c:v>
                </c:pt>
                <c:pt idx="89">
                  <c:v>0.18440127113076596</c:v>
                </c:pt>
                <c:pt idx="90">
                  <c:v>0.18301543734894582</c:v>
                </c:pt>
                <c:pt idx="91">
                  <c:v>0.18165450702358157</c:v>
                </c:pt>
                <c:pt idx="92">
                  <c:v>0.18031776777591396</c:v>
                </c:pt>
                <c:pt idx="93">
                  <c:v>0.17900453511285327</c:v>
                </c:pt>
                <c:pt idx="94">
                  <c:v>0.17771415104605745</c:v>
                </c:pt>
                <c:pt idx="95">
                  <c:v>0.1764459827934694</c:v>
                </c:pt>
                <c:pt idx="96">
                  <c:v>0.17519942155756338</c:v>
                </c:pt>
                <c:pt idx="97">
                  <c:v>0.17397388137501171</c:v>
                </c:pt>
                <c:pt idx="98">
                  <c:v>0.17276879803289544</c:v>
                </c:pt>
                <c:pt idx="99">
                  <c:v>0.17158362804696242</c:v>
                </c:pt>
                <c:pt idx="100">
                  <c:v>0.17041784769778842</c:v>
                </c:pt>
                <c:pt idx="101">
                  <c:v>0.16927095212100177</c:v>
                </c:pt>
                <c:pt idx="102">
                  <c:v>0.16814245444803638</c:v>
                </c:pt>
                <c:pt idx="103">
                  <c:v>0.16703188499412924</c:v>
                </c:pt>
                <c:pt idx="104">
                  <c:v>0.16593879049053228</c:v>
                </c:pt>
                <c:pt idx="105">
                  <c:v>0.16486273335812049</c:v>
                </c:pt>
                <c:pt idx="106">
                  <c:v>0.16380329101979277</c:v>
                </c:pt>
                <c:pt idx="107">
                  <c:v>0.16276005524924428</c:v>
                </c:pt>
                <c:pt idx="108">
                  <c:v>0.16173263155385728</c:v>
                </c:pt>
                <c:pt idx="109">
                  <c:v>0.16072063858962668</c:v>
                </c:pt>
                <c:pt idx="110">
                  <c:v>0.15972370760617571</c:v>
                </c:pt>
                <c:pt idx="111">
                  <c:v>0.15874148192004911</c:v>
                </c:pt>
                <c:pt idx="112">
                  <c:v>0.15777361641460425</c:v>
                </c:pt>
                <c:pt idx="113">
                  <c:v>0.15681977706492692</c:v>
                </c:pt>
                <c:pt idx="114">
                  <c:v>0.15587964048630878</c:v>
                </c:pt>
                <c:pt idx="115">
                  <c:v>0.15495289350492161</c:v>
                </c:pt>
                <c:pt idx="116">
                  <c:v>0.1540392327494082</c:v>
                </c:pt>
                <c:pt idx="117">
                  <c:v>0.15313836426220484</c:v>
                </c:pt>
                <c:pt idx="118">
                  <c:v>0.15225000312947423</c:v>
                </c:pt>
                <c:pt idx="119">
                  <c:v>0.15137387312860912</c:v>
                </c:pt>
                <c:pt idx="120">
                  <c:v>0.15050970639233421</c:v>
                </c:pt>
                <c:pt idx="121">
                  <c:v>0.14965724308848558</c:v>
                </c:pt>
                <c:pt idx="122">
                  <c:v>0.14881623111461731</c:v>
                </c:pt>
                <c:pt idx="123">
                  <c:v>0.14798642580663021</c:v>
                </c:pt>
                <c:pt idx="124">
                  <c:v>0.14716758966066879</c:v>
                </c:pt>
                <c:pt idx="125">
                  <c:v>0.14635949206758092</c:v>
                </c:pt>
                <c:pt idx="126">
                  <c:v>0.14556190905927543</c:v>
                </c:pt>
                <c:pt idx="127">
                  <c:v>0.1447746230663538</c:v>
                </c:pt>
                <c:pt idx="128">
                  <c:v>0.14399742268643131</c:v>
                </c:pt>
                <c:pt idx="129">
                  <c:v>0.14323010246259282</c:v>
                </c:pt>
                <c:pt idx="130">
                  <c:v>0.14247246267146796</c:v>
                </c:pt>
                <c:pt idx="131">
                  <c:v>0.14172430912043443</c:v>
                </c:pt>
                <c:pt idx="132">
                  <c:v>0.14098545295348955</c:v>
                </c:pt>
                <c:pt idx="133">
                  <c:v>0.1402557104653579</c:v>
                </c:pt>
                <c:pt idx="134">
                  <c:v>0.1395349029234258</c:v>
                </c:pt>
                <c:pt idx="135">
                  <c:v>0.13882285639711411</c:v>
                </c:pt>
                <c:pt idx="136">
                  <c:v>0.1381194015943302</c:v>
                </c:pt>
                <c:pt idx="137">
                  <c:v>0.13742437370465097</c:v>
                </c:pt>
                <c:pt idx="138">
                  <c:v>0.13673761224891617</c:v>
                </c:pt>
                <c:pt idx="139">
                  <c:v>0.13605896093492348</c:v>
                </c:pt>
                <c:pt idx="140">
                  <c:v>0.13538826751893426</c:v>
                </c:pt>
                <c:pt idx="141">
                  <c:v>0.13472538367271986</c:v>
                </c:pt>
                <c:pt idx="142">
                  <c:v>0.13407016485588472</c:v>
                </c:pt>
                <c:pt idx="143">
                  <c:v>0.13342247019322426</c:v>
                </c:pt>
                <c:pt idx="144">
                  <c:v>0.13278216235688339</c:v>
                </c:pt>
                <c:pt idx="145">
                  <c:v>0.1321491074530963</c:v>
                </c:pt>
                <c:pt idx="146">
                  <c:v>0.13152317491329812</c:v>
                </c:pt>
                <c:pt idx="147">
                  <c:v>0.13090423738941276</c:v>
                </c:pt>
                <c:pt idx="148">
                  <c:v>0.13029217065312659</c:v>
                </c:pt>
                <c:pt idx="149">
                  <c:v>0.12968685349897252</c:v>
                </c:pt>
                <c:pt idx="150">
                  <c:v>0.12908816765105594</c:v>
                </c:pt>
                <c:pt idx="151">
                  <c:v>0.12849599767325889</c:v>
                </c:pt>
                <c:pt idx="152">
                  <c:v>0.12791023088277453</c:v>
                </c:pt>
                <c:pt idx="153">
                  <c:v>0.12733075726682597</c:v>
                </c:pt>
                <c:pt idx="154">
                  <c:v>0.12675746940243027</c:v>
                </c:pt>
                <c:pt idx="155">
                  <c:v>0.1261902623790796</c:v>
                </c:pt>
                <c:pt idx="156">
                  <c:v>0.12562903372421486</c:v>
                </c:pt>
                <c:pt idx="157">
                  <c:v>0.12507368333137131</c:v>
                </c:pt>
                <c:pt idx="158">
                  <c:v>0.12452411339088809</c:v>
                </c:pt>
                <c:pt idx="159">
                  <c:v>0.12398022832307089</c:v>
                </c:pt>
                <c:pt idx="160">
                  <c:v>0.12344193471370643</c:v>
                </c:pt>
                <c:pt idx="161">
                  <c:v>0.12290914125183566</c:v>
                </c:pt>
                <c:pt idx="162">
                  <c:v>0.12238175866968706</c:v>
                </c:pt>
                <c:pt idx="163">
                  <c:v>0.12185969968468664</c:v>
                </c:pt>
                <c:pt idx="164">
                  <c:v>0.12134287894345799</c:v>
                </c:pt>
                <c:pt idx="165">
                  <c:v>0.12083121296773543</c:v>
                </c:pt>
                <c:pt idx="166">
                  <c:v>0.12032462010210904</c:v>
                </c:pt>
                <c:pt idx="167">
                  <c:v>0.11982302046353356</c:v>
                </c:pt>
                <c:pt idx="168">
                  <c:v>0.1193263358925285</c:v>
                </c:pt>
                <c:pt idx="169">
                  <c:v>0.11883448990600322</c:v>
                </c:pt>
                <c:pt idx="170">
                  <c:v>0.11834740765164671</c:v>
                </c:pt>
                <c:pt idx="171">
                  <c:v>0.11786501586381501</c:v>
                </c:pt>
                <c:pt idx="172">
                  <c:v>0.11738724282086627</c:v>
                </c:pt>
                <c:pt idx="173">
                  <c:v>0.11691401830388072</c:v>
                </c:pt>
                <c:pt idx="174">
                  <c:v>0.11644527355671956</c:v>
                </c:pt>
                <c:pt idx="175">
                  <c:v>0.11598094124736449</c:v>
                </c:pt>
                <c:pt idx="176">
                  <c:v>0.11552095543049648</c:v>
                </c:pt>
                <c:pt idx="177">
                  <c:v>0.11506525151126358</c:v>
                </c:pt>
                <c:pt idx="178">
                  <c:v>0.11461376621019467</c:v>
                </c:pt>
                <c:pt idx="179">
                  <c:v>0.11416643752921518</c:v>
                </c:pt>
                <c:pt idx="180">
                  <c:v>0.11372320471872631</c:v>
                </c:pt>
                <c:pt idx="181">
                  <c:v>0.11328400824570818</c:v>
                </c:pt>
                <c:pt idx="182">
                  <c:v>0.11284878976280853</c:v>
                </c:pt>
                <c:pt idx="183">
                  <c:v>0.11241749207838146</c:v>
                </c:pt>
                <c:pt idx="184">
                  <c:v>0.11199005912744352</c:v>
                </c:pt>
                <c:pt idx="185">
                  <c:v>0.11156643594351272</c:v>
                </c:pt>
                <c:pt idx="186">
                  <c:v>0.11114656863129917</c:v>
                </c:pt>
                <c:pt idx="187">
                  <c:v>0.11073040434021811</c:v>
                </c:pt>
                <c:pt idx="188">
                  <c:v>0.11031789123869468</c:v>
                </c:pt>
                <c:pt idx="189">
                  <c:v>0.10990897848923407</c:v>
                </c:pt>
                <c:pt idx="190">
                  <c:v>0.10950361622423091</c:v>
                </c:pt>
                <c:pt idx="191">
                  <c:v>0.10910175552248924</c:v>
                </c:pt>
                <c:pt idx="192">
                  <c:v>0.10870334838643152</c:v>
                </c:pt>
                <c:pt idx="193">
                  <c:v>0.10830834771997243</c:v>
                </c:pt>
                <c:pt idx="194">
                  <c:v>0.10791670730703333</c:v>
                </c:pt>
                <c:pt idx="195">
                  <c:v>0.1075283817906775</c:v>
                </c:pt>
                <c:pt idx="196">
                  <c:v>0.10714332665284287</c:v>
                </c:pt>
                <c:pt idx="197">
                  <c:v>0.10676149819465525</c:v>
                </c:pt>
                <c:pt idx="198">
                  <c:v>0.10638285351729929</c:v>
                </c:pt>
                <c:pt idx="199">
                  <c:v>0.10600735050343092</c:v>
                </c:pt>
                <c:pt idx="200">
                  <c:v>0.10563494779911244</c:v>
                </c:pt>
                <c:pt idx="201">
                  <c:v>0.10526560479625334</c:v>
                </c:pt>
                <c:pt idx="202">
                  <c:v>0.10489928161553934</c:v>
                </c:pt>
                <c:pt idx="203">
                  <c:v>0.10453593908983538</c:v>
                </c:pt>
                <c:pt idx="204">
                  <c:v>0.10417553874804553</c:v>
                </c:pt>
                <c:pt idx="205">
                  <c:v>0.10381804279941595</c:v>
                </c:pt>
                <c:pt idx="206">
                  <c:v>0.10346341411826644</c:v>
                </c:pt>
                <c:pt idx="207">
                  <c:v>0.10311161622913645</c:v>
                </c:pt>
                <c:pt idx="208">
                  <c:v>0.10276261329233359</c:v>
                </c:pt>
                <c:pt idx="209">
                  <c:v>0.10241637008987038</c:v>
                </c:pt>
                <c:pt idx="210">
                  <c:v>0.10207285201177774</c:v>
                </c:pt>
                <c:pt idx="211">
                  <c:v>0.10173202504278241</c:v>
                </c:pt>
                <c:pt idx="212">
                  <c:v>0.10139385574934037</c:v>
                </c:pt>
                <c:pt idx="213">
                  <c:v>0.10105831126700932</c:v>
                </c:pt>
              </c:numCache>
            </c:numRef>
          </c:yVal>
          <c:smooth val="1"/>
        </c:ser>
        <c:ser>
          <c:idx val="7"/>
          <c:order val="8"/>
          <c:tx>
            <c:strRef>
              <c:f>'クリーガー(既往最大)'!$W$8</c:f>
              <c:strCache>
                <c:ptCount val="1"/>
                <c:pt idx="0">
                  <c:v>200 </c:v>
                </c:pt>
              </c:strCache>
            </c:strRef>
          </c:tx>
          <c:spPr>
            <a:ln w="38100" cap="sq">
              <a:solidFill>
                <a:prstClr val="white">
                  <a:lumMod val="50000"/>
                </a:prstClr>
              </a:solidFill>
              <a:prstDash val="sysDot"/>
            </a:ln>
          </c:spPr>
          <c:marker>
            <c:symbol val="none"/>
          </c:marker>
          <c:xVal>
            <c:numRef>
              <c:f>'クリーガー(既往最大)'!$V$4:$V$229</c:f>
              <c:numCache>
                <c:formatCode>0_ </c:formatCode>
                <c:ptCount val="226"/>
                <c:pt idx="0">
                  <c:v>20</c:v>
                </c:pt>
                <c:pt idx="1">
                  <c:v>40</c:v>
                </c:pt>
                <c:pt idx="2">
                  <c:v>60</c:v>
                </c:pt>
                <c:pt idx="3">
                  <c:v>80</c:v>
                </c:pt>
                <c:pt idx="4">
                  <c:v>100</c:v>
                </c:pt>
                <c:pt idx="5">
                  <c:v>200</c:v>
                </c:pt>
                <c:pt idx="6">
                  <c:v>300</c:v>
                </c:pt>
                <c:pt idx="7">
                  <c:v>400</c:v>
                </c:pt>
                <c:pt idx="8">
                  <c:v>500</c:v>
                </c:pt>
                <c:pt idx="9">
                  <c:v>600</c:v>
                </c:pt>
                <c:pt idx="10">
                  <c:v>700</c:v>
                </c:pt>
                <c:pt idx="11">
                  <c:v>800</c:v>
                </c:pt>
                <c:pt idx="12">
                  <c:v>900</c:v>
                </c:pt>
                <c:pt idx="13">
                  <c:v>1000</c:v>
                </c:pt>
                <c:pt idx="14">
                  <c:v>1100</c:v>
                </c:pt>
                <c:pt idx="15">
                  <c:v>1200</c:v>
                </c:pt>
                <c:pt idx="16">
                  <c:v>1300</c:v>
                </c:pt>
                <c:pt idx="17">
                  <c:v>1400</c:v>
                </c:pt>
                <c:pt idx="18">
                  <c:v>1500</c:v>
                </c:pt>
                <c:pt idx="19">
                  <c:v>1600</c:v>
                </c:pt>
                <c:pt idx="20">
                  <c:v>1700</c:v>
                </c:pt>
                <c:pt idx="21">
                  <c:v>1800</c:v>
                </c:pt>
                <c:pt idx="22">
                  <c:v>1900</c:v>
                </c:pt>
                <c:pt idx="23">
                  <c:v>2000</c:v>
                </c:pt>
                <c:pt idx="24">
                  <c:v>2100</c:v>
                </c:pt>
                <c:pt idx="25">
                  <c:v>2200</c:v>
                </c:pt>
                <c:pt idx="26">
                  <c:v>2300</c:v>
                </c:pt>
                <c:pt idx="27">
                  <c:v>2400</c:v>
                </c:pt>
                <c:pt idx="28">
                  <c:v>2500</c:v>
                </c:pt>
                <c:pt idx="29">
                  <c:v>2600</c:v>
                </c:pt>
                <c:pt idx="30">
                  <c:v>2700</c:v>
                </c:pt>
                <c:pt idx="31">
                  <c:v>2800</c:v>
                </c:pt>
                <c:pt idx="32">
                  <c:v>2900</c:v>
                </c:pt>
                <c:pt idx="33">
                  <c:v>3000</c:v>
                </c:pt>
                <c:pt idx="34">
                  <c:v>3100</c:v>
                </c:pt>
                <c:pt idx="35">
                  <c:v>3200</c:v>
                </c:pt>
                <c:pt idx="36">
                  <c:v>3300</c:v>
                </c:pt>
                <c:pt idx="37">
                  <c:v>3400</c:v>
                </c:pt>
                <c:pt idx="38">
                  <c:v>3500</c:v>
                </c:pt>
                <c:pt idx="39">
                  <c:v>3600</c:v>
                </c:pt>
                <c:pt idx="40">
                  <c:v>3700</c:v>
                </c:pt>
                <c:pt idx="41">
                  <c:v>3800</c:v>
                </c:pt>
                <c:pt idx="42">
                  <c:v>3900</c:v>
                </c:pt>
                <c:pt idx="43">
                  <c:v>4000</c:v>
                </c:pt>
                <c:pt idx="44">
                  <c:v>4100</c:v>
                </c:pt>
                <c:pt idx="45">
                  <c:v>4200</c:v>
                </c:pt>
                <c:pt idx="46">
                  <c:v>4300</c:v>
                </c:pt>
                <c:pt idx="47">
                  <c:v>4400</c:v>
                </c:pt>
                <c:pt idx="48">
                  <c:v>4500</c:v>
                </c:pt>
                <c:pt idx="49">
                  <c:v>4600</c:v>
                </c:pt>
                <c:pt idx="50">
                  <c:v>4700</c:v>
                </c:pt>
                <c:pt idx="51">
                  <c:v>4800</c:v>
                </c:pt>
                <c:pt idx="52">
                  <c:v>4900</c:v>
                </c:pt>
                <c:pt idx="53">
                  <c:v>5000</c:v>
                </c:pt>
                <c:pt idx="54">
                  <c:v>5100</c:v>
                </c:pt>
                <c:pt idx="55">
                  <c:v>5200</c:v>
                </c:pt>
                <c:pt idx="56">
                  <c:v>5300</c:v>
                </c:pt>
                <c:pt idx="57">
                  <c:v>5400</c:v>
                </c:pt>
                <c:pt idx="58">
                  <c:v>5500</c:v>
                </c:pt>
                <c:pt idx="59">
                  <c:v>5600</c:v>
                </c:pt>
                <c:pt idx="60">
                  <c:v>5700</c:v>
                </c:pt>
                <c:pt idx="61">
                  <c:v>5800</c:v>
                </c:pt>
                <c:pt idx="62">
                  <c:v>5900</c:v>
                </c:pt>
                <c:pt idx="63">
                  <c:v>6000</c:v>
                </c:pt>
                <c:pt idx="64">
                  <c:v>6100</c:v>
                </c:pt>
                <c:pt idx="65">
                  <c:v>6200</c:v>
                </c:pt>
                <c:pt idx="66">
                  <c:v>6300</c:v>
                </c:pt>
                <c:pt idx="67">
                  <c:v>6400</c:v>
                </c:pt>
                <c:pt idx="68">
                  <c:v>6500</c:v>
                </c:pt>
                <c:pt idx="69">
                  <c:v>6600</c:v>
                </c:pt>
                <c:pt idx="70">
                  <c:v>6700</c:v>
                </c:pt>
                <c:pt idx="71">
                  <c:v>6800</c:v>
                </c:pt>
                <c:pt idx="72">
                  <c:v>6900</c:v>
                </c:pt>
                <c:pt idx="73">
                  <c:v>7000</c:v>
                </c:pt>
                <c:pt idx="74">
                  <c:v>7100</c:v>
                </c:pt>
                <c:pt idx="75">
                  <c:v>7200</c:v>
                </c:pt>
                <c:pt idx="76">
                  <c:v>7300</c:v>
                </c:pt>
                <c:pt idx="77">
                  <c:v>7400</c:v>
                </c:pt>
                <c:pt idx="78">
                  <c:v>7500</c:v>
                </c:pt>
                <c:pt idx="79">
                  <c:v>7600</c:v>
                </c:pt>
                <c:pt idx="80">
                  <c:v>7700</c:v>
                </c:pt>
                <c:pt idx="81">
                  <c:v>7800</c:v>
                </c:pt>
                <c:pt idx="82">
                  <c:v>7900</c:v>
                </c:pt>
                <c:pt idx="83">
                  <c:v>8000</c:v>
                </c:pt>
                <c:pt idx="84">
                  <c:v>8100</c:v>
                </c:pt>
                <c:pt idx="85">
                  <c:v>8200</c:v>
                </c:pt>
                <c:pt idx="86">
                  <c:v>8300</c:v>
                </c:pt>
                <c:pt idx="87">
                  <c:v>8400</c:v>
                </c:pt>
                <c:pt idx="88">
                  <c:v>8500</c:v>
                </c:pt>
                <c:pt idx="89">
                  <c:v>8600</c:v>
                </c:pt>
                <c:pt idx="90">
                  <c:v>8700</c:v>
                </c:pt>
                <c:pt idx="91">
                  <c:v>8800</c:v>
                </c:pt>
                <c:pt idx="92">
                  <c:v>8900</c:v>
                </c:pt>
                <c:pt idx="93">
                  <c:v>9000</c:v>
                </c:pt>
                <c:pt idx="94">
                  <c:v>9100</c:v>
                </c:pt>
                <c:pt idx="95">
                  <c:v>9200</c:v>
                </c:pt>
                <c:pt idx="96">
                  <c:v>9300</c:v>
                </c:pt>
                <c:pt idx="97">
                  <c:v>9400</c:v>
                </c:pt>
                <c:pt idx="98">
                  <c:v>9500</c:v>
                </c:pt>
                <c:pt idx="99">
                  <c:v>9600</c:v>
                </c:pt>
                <c:pt idx="100">
                  <c:v>9700</c:v>
                </c:pt>
                <c:pt idx="101">
                  <c:v>9800</c:v>
                </c:pt>
                <c:pt idx="102">
                  <c:v>9900</c:v>
                </c:pt>
                <c:pt idx="103">
                  <c:v>10000</c:v>
                </c:pt>
                <c:pt idx="104">
                  <c:v>10100</c:v>
                </c:pt>
                <c:pt idx="105">
                  <c:v>10200</c:v>
                </c:pt>
                <c:pt idx="106">
                  <c:v>10300</c:v>
                </c:pt>
                <c:pt idx="107">
                  <c:v>10400</c:v>
                </c:pt>
                <c:pt idx="108">
                  <c:v>10500</c:v>
                </c:pt>
                <c:pt idx="109">
                  <c:v>10600</c:v>
                </c:pt>
                <c:pt idx="110">
                  <c:v>10700</c:v>
                </c:pt>
                <c:pt idx="111">
                  <c:v>10800</c:v>
                </c:pt>
                <c:pt idx="112">
                  <c:v>10900</c:v>
                </c:pt>
                <c:pt idx="113">
                  <c:v>11000</c:v>
                </c:pt>
                <c:pt idx="114">
                  <c:v>11100</c:v>
                </c:pt>
                <c:pt idx="115">
                  <c:v>11200</c:v>
                </c:pt>
                <c:pt idx="116">
                  <c:v>11300</c:v>
                </c:pt>
                <c:pt idx="117">
                  <c:v>11400</c:v>
                </c:pt>
                <c:pt idx="118">
                  <c:v>11500</c:v>
                </c:pt>
                <c:pt idx="119">
                  <c:v>11600</c:v>
                </c:pt>
                <c:pt idx="120">
                  <c:v>11700</c:v>
                </c:pt>
                <c:pt idx="121">
                  <c:v>11800</c:v>
                </c:pt>
                <c:pt idx="122">
                  <c:v>11900</c:v>
                </c:pt>
                <c:pt idx="123">
                  <c:v>12000</c:v>
                </c:pt>
                <c:pt idx="124">
                  <c:v>12100</c:v>
                </c:pt>
                <c:pt idx="125">
                  <c:v>12200</c:v>
                </c:pt>
                <c:pt idx="126">
                  <c:v>12300</c:v>
                </c:pt>
                <c:pt idx="127">
                  <c:v>12400</c:v>
                </c:pt>
                <c:pt idx="128">
                  <c:v>12500</c:v>
                </c:pt>
                <c:pt idx="129">
                  <c:v>12600</c:v>
                </c:pt>
                <c:pt idx="130">
                  <c:v>12700</c:v>
                </c:pt>
                <c:pt idx="131">
                  <c:v>12800</c:v>
                </c:pt>
                <c:pt idx="132">
                  <c:v>12900</c:v>
                </c:pt>
                <c:pt idx="133">
                  <c:v>13000</c:v>
                </c:pt>
                <c:pt idx="134">
                  <c:v>13100</c:v>
                </c:pt>
                <c:pt idx="135">
                  <c:v>13200</c:v>
                </c:pt>
                <c:pt idx="136">
                  <c:v>13300</c:v>
                </c:pt>
                <c:pt idx="137">
                  <c:v>13400</c:v>
                </c:pt>
                <c:pt idx="138">
                  <c:v>13500</c:v>
                </c:pt>
                <c:pt idx="139">
                  <c:v>13600</c:v>
                </c:pt>
                <c:pt idx="140">
                  <c:v>13700</c:v>
                </c:pt>
                <c:pt idx="141">
                  <c:v>13800</c:v>
                </c:pt>
                <c:pt idx="142">
                  <c:v>13900</c:v>
                </c:pt>
                <c:pt idx="143">
                  <c:v>14000</c:v>
                </c:pt>
                <c:pt idx="144">
                  <c:v>14100</c:v>
                </c:pt>
                <c:pt idx="145">
                  <c:v>14200</c:v>
                </c:pt>
                <c:pt idx="146">
                  <c:v>14300</c:v>
                </c:pt>
                <c:pt idx="147">
                  <c:v>14400</c:v>
                </c:pt>
                <c:pt idx="148">
                  <c:v>14500</c:v>
                </c:pt>
                <c:pt idx="149">
                  <c:v>14600</c:v>
                </c:pt>
                <c:pt idx="150">
                  <c:v>14700</c:v>
                </c:pt>
                <c:pt idx="151">
                  <c:v>14800</c:v>
                </c:pt>
                <c:pt idx="152">
                  <c:v>14900</c:v>
                </c:pt>
                <c:pt idx="153">
                  <c:v>15000</c:v>
                </c:pt>
                <c:pt idx="154">
                  <c:v>15100</c:v>
                </c:pt>
                <c:pt idx="155">
                  <c:v>15200</c:v>
                </c:pt>
                <c:pt idx="156">
                  <c:v>15300</c:v>
                </c:pt>
                <c:pt idx="157">
                  <c:v>15400</c:v>
                </c:pt>
                <c:pt idx="158">
                  <c:v>15500</c:v>
                </c:pt>
                <c:pt idx="159">
                  <c:v>15600</c:v>
                </c:pt>
                <c:pt idx="160">
                  <c:v>15700</c:v>
                </c:pt>
                <c:pt idx="161">
                  <c:v>15800</c:v>
                </c:pt>
                <c:pt idx="162">
                  <c:v>15900</c:v>
                </c:pt>
                <c:pt idx="163">
                  <c:v>16000</c:v>
                </c:pt>
                <c:pt idx="164">
                  <c:v>16100</c:v>
                </c:pt>
                <c:pt idx="165">
                  <c:v>16200</c:v>
                </c:pt>
                <c:pt idx="166">
                  <c:v>16300</c:v>
                </c:pt>
                <c:pt idx="167">
                  <c:v>16400</c:v>
                </c:pt>
                <c:pt idx="168">
                  <c:v>16500</c:v>
                </c:pt>
                <c:pt idx="169">
                  <c:v>16600</c:v>
                </c:pt>
                <c:pt idx="170">
                  <c:v>16700</c:v>
                </c:pt>
                <c:pt idx="171">
                  <c:v>16800</c:v>
                </c:pt>
                <c:pt idx="172">
                  <c:v>16900</c:v>
                </c:pt>
                <c:pt idx="173">
                  <c:v>17000</c:v>
                </c:pt>
                <c:pt idx="174">
                  <c:v>17100</c:v>
                </c:pt>
                <c:pt idx="175">
                  <c:v>17200</c:v>
                </c:pt>
                <c:pt idx="176">
                  <c:v>17300</c:v>
                </c:pt>
                <c:pt idx="177">
                  <c:v>17400</c:v>
                </c:pt>
                <c:pt idx="178">
                  <c:v>17500</c:v>
                </c:pt>
                <c:pt idx="179">
                  <c:v>17600</c:v>
                </c:pt>
                <c:pt idx="180">
                  <c:v>17700</c:v>
                </c:pt>
                <c:pt idx="181">
                  <c:v>17800</c:v>
                </c:pt>
                <c:pt idx="182">
                  <c:v>17900</c:v>
                </c:pt>
                <c:pt idx="183">
                  <c:v>18000</c:v>
                </c:pt>
                <c:pt idx="184">
                  <c:v>18100</c:v>
                </c:pt>
                <c:pt idx="185">
                  <c:v>18200</c:v>
                </c:pt>
                <c:pt idx="186">
                  <c:v>18300</c:v>
                </c:pt>
                <c:pt idx="187">
                  <c:v>18400</c:v>
                </c:pt>
                <c:pt idx="188">
                  <c:v>18500</c:v>
                </c:pt>
                <c:pt idx="189">
                  <c:v>18600</c:v>
                </c:pt>
                <c:pt idx="190">
                  <c:v>18700</c:v>
                </c:pt>
                <c:pt idx="191">
                  <c:v>18800</c:v>
                </c:pt>
                <c:pt idx="192">
                  <c:v>18900</c:v>
                </c:pt>
                <c:pt idx="193">
                  <c:v>19000</c:v>
                </c:pt>
                <c:pt idx="194">
                  <c:v>19100</c:v>
                </c:pt>
                <c:pt idx="195">
                  <c:v>19200</c:v>
                </c:pt>
                <c:pt idx="196">
                  <c:v>19300</c:v>
                </c:pt>
                <c:pt idx="197">
                  <c:v>19400</c:v>
                </c:pt>
                <c:pt idx="198">
                  <c:v>19500</c:v>
                </c:pt>
                <c:pt idx="199">
                  <c:v>19600</c:v>
                </c:pt>
                <c:pt idx="200">
                  <c:v>19700</c:v>
                </c:pt>
                <c:pt idx="201">
                  <c:v>19800</c:v>
                </c:pt>
                <c:pt idx="202">
                  <c:v>19900</c:v>
                </c:pt>
                <c:pt idx="203">
                  <c:v>20000</c:v>
                </c:pt>
                <c:pt idx="204">
                  <c:v>20100</c:v>
                </c:pt>
                <c:pt idx="205">
                  <c:v>20200</c:v>
                </c:pt>
                <c:pt idx="206">
                  <c:v>20300</c:v>
                </c:pt>
                <c:pt idx="207">
                  <c:v>20400</c:v>
                </c:pt>
                <c:pt idx="208">
                  <c:v>20500</c:v>
                </c:pt>
                <c:pt idx="209">
                  <c:v>20600</c:v>
                </c:pt>
                <c:pt idx="210">
                  <c:v>20700</c:v>
                </c:pt>
                <c:pt idx="211">
                  <c:v>20800</c:v>
                </c:pt>
                <c:pt idx="212">
                  <c:v>20900</c:v>
                </c:pt>
                <c:pt idx="213">
                  <c:v>21000</c:v>
                </c:pt>
                <c:pt idx="214">
                  <c:v>21100</c:v>
                </c:pt>
                <c:pt idx="215">
                  <c:v>21200</c:v>
                </c:pt>
                <c:pt idx="216">
                  <c:v>21300</c:v>
                </c:pt>
                <c:pt idx="217">
                  <c:v>21400</c:v>
                </c:pt>
                <c:pt idx="218">
                  <c:v>21500</c:v>
                </c:pt>
                <c:pt idx="219">
                  <c:v>21600</c:v>
                </c:pt>
                <c:pt idx="220">
                  <c:v>21700</c:v>
                </c:pt>
                <c:pt idx="221">
                  <c:v>21800</c:v>
                </c:pt>
                <c:pt idx="222">
                  <c:v>21900</c:v>
                </c:pt>
                <c:pt idx="223">
                  <c:v>22000</c:v>
                </c:pt>
                <c:pt idx="224">
                  <c:v>22100</c:v>
                </c:pt>
                <c:pt idx="225">
                  <c:v>22200</c:v>
                </c:pt>
              </c:numCache>
            </c:numRef>
          </c:xVal>
          <c:yVal>
            <c:numRef>
              <c:f>'クリーガー(既往最大)'!$X$4:$X$229</c:f>
              <c:numCache>
                <c:formatCode>0_ </c:formatCode>
                <c:ptCount val="226"/>
                <c:pt idx="0">
                  <c:v>131.83959851174117</c:v>
                </c:pt>
                <c:pt idx="1">
                  <c:v>107.44580662690842</c:v>
                </c:pt>
                <c:pt idx="2">
                  <c:v>93.724808401954718</c:v>
                </c:pt>
                <c:pt idx="3">
                  <c:v>84.445909864527806</c:v>
                </c:pt>
                <c:pt idx="4">
                  <c:v>77.568691443765431</c:v>
                </c:pt>
                <c:pt idx="5">
                  <c:v>58.279045872277152</c:v>
                </c:pt>
                <c:pt idx="6">
                  <c:v>48.572109121568069</c:v>
                </c:pt>
                <c:pt idx="7">
                  <c:v>42.407854634922344</c:v>
                </c:pt>
                <c:pt idx="8">
                  <c:v>38.033472588513249</c:v>
                </c:pt>
                <c:pt idx="9">
                  <c:v>34.716850771579708</c:v>
                </c:pt>
                <c:pt idx="10">
                  <c:v>32.088514998517404</c:v>
                </c:pt>
                <c:pt idx="11">
                  <c:v>29.938448733531203</c:v>
                </c:pt>
                <c:pt idx="12">
                  <c:v>28.137004968767144</c:v>
                </c:pt>
                <c:pt idx="13">
                  <c:v>26.599124903413532</c:v>
                </c:pt>
                <c:pt idx="14">
                  <c:v>25.266322629755148</c:v>
                </c:pt>
                <c:pt idx="15">
                  <c:v>24.096854617033632</c:v>
                </c:pt>
                <c:pt idx="16">
                  <c:v>23.060006646239891</c:v>
                </c:pt>
                <c:pt idx="17">
                  <c:v>22.132600692821491</c:v>
                </c:pt>
                <c:pt idx="18">
                  <c:v>21.29676783773801</c:v>
                </c:pt>
                <c:pt idx="19">
                  <c:v>20.538477563333895</c:v>
                </c:pt>
                <c:pt idx="20">
                  <c:v>19.846537017247584</c:v>
                </c:pt>
                <c:pt idx="21">
                  <c:v>19.21189223937106</c:v>
                </c:pt>
                <c:pt idx="22">
                  <c:v>18.627129117889375</c:v>
                </c:pt>
                <c:pt idx="23">
                  <c:v>18.086109848238507</c:v>
                </c:pt>
                <c:pt idx="24">
                  <c:v>17.58370340291123</c:v>
                </c:pt>
                <c:pt idx="25">
                  <c:v>17.115582536344487</c:v>
                </c:pt>
                <c:pt idx="26">
                  <c:v>16.678068725641829</c:v>
                </c:pt>
                <c:pt idx="27">
                  <c:v>16.26801220564894</c:v>
                </c:pt>
                <c:pt idx="28">
                  <c:v>15.882698072913218</c:v>
                </c:pt>
                <c:pt idx="29">
                  <c:v>15.519772011809936</c:v>
                </c:pt>
                <c:pt idx="30">
                  <c:v>15.177180969807186</c:v>
                </c:pt>
                <c:pt idx="31">
                  <c:v>14.853125348611531</c:v>
                </c:pt>
                <c:pt idx="32">
                  <c:v>14.546020157398937</c:v>
                </c:pt>
                <c:pt idx="33">
                  <c:v>14.254463206726014</c:v>
                </c:pt>
                <c:pt idx="34">
                  <c:v>13.977208882183325</c:v>
                </c:pt>
                <c:pt idx="35">
                  <c:v>13.713146376044785</c:v>
                </c:pt>
                <c:pt idx="36">
                  <c:v>13.461281507731853</c:v>
                </c:pt>
                <c:pt idx="37">
                  <c:v>13.220721453868018</c:v>
                </c:pt>
                <c:pt idx="38">
                  <c:v>12.990661852911934</c:v>
                </c:pt>
                <c:pt idx="39">
                  <c:v>12.770375859804712</c:v>
                </c:pt>
                <c:pt idx="40">
                  <c:v>12.559204811352364</c:v>
                </c:pt>
                <c:pt idx="41">
                  <c:v>12.356550229431306</c:v>
                </c:pt>
                <c:pt idx="42">
                  <c:v>12.161866941124472</c:v>
                </c:pt>
                <c:pt idx="43">
                  <c:v>11.974657135952967</c:v>
                </c:pt>
                <c:pt idx="44">
                  <c:v>11.794465212980858</c:v>
                </c:pt>
                <c:pt idx="45">
                  <c:v>11.620873296637049</c:v>
                </c:pt>
                <c:pt idx="46">
                  <c:v>11.453497321052756</c:v>
                </c:pt>
                <c:pt idx="47">
                  <c:v>11.291983599650324</c:v>
                </c:pt>
                <c:pt idx="48">
                  <c:v>11.136005810484273</c:v>
                </c:pt>
                <c:pt idx="49">
                  <c:v>10.98526233907381</c:v>
                </c:pt>
                <c:pt idx="50">
                  <c:v>10.839473929690135</c:v>
                </c:pt>
                <c:pt idx="51">
                  <c:v>10.698381603662822</c:v>
                </c:pt>
                <c:pt idx="52">
                  <c:v>10.561744809563105</c:v>
                </c:pt>
                <c:pt idx="53">
                  <c:v>10.429339775352538</c:v>
                </c:pt>
                <c:pt idx="54">
                  <c:v>10.300958036951629</c:v>
                </c:pt>
                <c:pt idx="55">
                  <c:v>10.176405121339769</c:v>
                </c:pt>
                <c:pt idx="56">
                  <c:v>10.055499365372654</c:v>
                </c:pt>
                <c:pt idx="57">
                  <c:v>9.938070854097921</c:v>
                </c:pt>
                <c:pt idx="58">
                  <c:v>9.8239604645453227</c:v>
                </c:pt>
                <c:pt idx="59">
                  <c:v>9.7130190028331604</c:v>
                </c:pt>
                <c:pt idx="60">
                  <c:v>9.6051064240213044</c:v>
                </c:pt>
                <c:pt idx="61">
                  <c:v>9.5000911254987486</c:v>
                </c:pt>
                <c:pt idx="62">
                  <c:v>9.3978493058569246</c:v>
                </c:pt>
                <c:pt idx="63">
                  <c:v>9.2982643821992372</c:v>
                </c:pt>
                <c:pt idx="64">
                  <c:v>9.2012264596988231</c:v>
                </c:pt>
                <c:pt idx="65">
                  <c:v>9.1066318479600969</c:v>
                </c:pt>
                <c:pt idx="66">
                  <c:v>9.0143826193837562</c:v>
                </c:pt>
                <c:pt idx="67">
                  <c:v>8.9243862052942706</c:v>
                </c:pt>
                <c:pt idx="68">
                  <c:v>8.8365550260747288</c:v>
                </c:pt>
                <c:pt idx="69">
                  <c:v>8.7508061519789599</c:v>
                </c:pt>
                <c:pt idx="70">
                  <c:v>8.6670609916603585</c:v>
                </c:pt>
                <c:pt idx="71">
                  <c:v>8.5852450057826513</c:v>
                </c:pt>
                <c:pt idx="72">
                  <c:v>8.5052874433617038</c:v>
                </c:pt>
                <c:pt idx="73">
                  <c:v>8.4271210987385032</c:v>
                </c:pt>
                <c:pt idx="74">
                  <c:v>8.3506820873037775</c:v>
                </c:pt>
                <c:pt idx="75">
                  <c:v>8.2759096382896722</c:v>
                </c:pt>
                <c:pt idx="76">
                  <c:v>8.2027459031159164</c:v>
                </c:pt>
                <c:pt idx="77">
                  <c:v>8.1311357779305151</c:v>
                </c:pt>
                <c:pt idx="78">
                  <c:v>8.0610267391202068</c:v>
                </c:pt>
                <c:pt idx="79">
                  <c:v>7.9923686906863169</c:v>
                </c:pt>
                <c:pt idx="80">
                  <c:v>7.9251138224887248</c:v>
                </c:pt>
                <c:pt idx="81">
                  <c:v>7.85921647845585</c:v>
                </c:pt>
                <c:pt idx="82">
                  <c:v>7.7946330339440433</c:v>
                </c:pt>
                <c:pt idx="83">
                  <c:v>7.731321781505998</c:v>
                </c:pt>
                <c:pt idx="84">
                  <c:v>7.6692428243957167</c:v>
                </c:pt>
                <c:pt idx="85">
                  <c:v>7.6083579771993435</c:v>
                </c:pt>
                <c:pt idx="86">
                  <c:v>7.5486306730354871</c:v>
                </c:pt>
                <c:pt idx="87">
                  <c:v>7.4900258768187573</c:v>
                </c:pt>
                <c:pt idx="88">
                  <c:v>7.4325100041241683</c:v>
                </c:pt>
                <c:pt idx="89">
                  <c:v>7.3760508452306386</c:v>
                </c:pt>
                <c:pt idx="90">
                  <c:v>7.3206174939578323</c:v>
                </c:pt>
                <c:pt idx="91">
                  <c:v>7.2661802809432654</c:v>
                </c:pt>
                <c:pt idx="92">
                  <c:v>7.212710711036558</c:v>
                </c:pt>
                <c:pt idx="93">
                  <c:v>7.1601814045141294</c:v>
                </c:pt>
                <c:pt idx="94">
                  <c:v>7.1085660418422965</c:v>
                </c:pt>
                <c:pt idx="95">
                  <c:v>7.0578393117387721</c:v>
                </c:pt>
                <c:pt idx="96">
                  <c:v>7.0079768623025318</c:v>
                </c:pt>
                <c:pt idx="97">
                  <c:v>6.9589552550004674</c:v>
                </c:pt>
                <c:pt idx="98">
                  <c:v>6.9107519213158159</c:v>
                </c:pt>
                <c:pt idx="99">
                  <c:v>6.8633451218784964</c:v>
                </c:pt>
                <c:pt idx="100">
                  <c:v>6.8167139079115353</c:v>
                </c:pt>
                <c:pt idx="101">
                  <c:v>6.7708380848400713</c:v>
                </c:pt>
                <c:pt idx="102">
                  <c:v>6.7256981779214522</c:v>
                </c:pt>
                <c:pt idx="103">
                  <c:v>6.6812753997651697</c:v>
                </c:pt>
                <c:pt idx="104">
                  <c:v>6.6375516196212878</c:v>
                </c:pt>
                <c:pt idx="105">
                  <c:v>6.5945093343248189</c:v>
                </c:pt>
                <c:pt idx="106">
                  <c:v>6.5521316407917087</c:v>
                </c:pt>
                <c:pt idx="107">
                  <c:v>6.5104022099697705</c:v>
                </c:pt>
                <c:pt idx="108">
                  <c:v>6.4693052621542897</c:v>
                </c:pt>
                <c:pt idx="109">
                  <c:v>6.4288255435850648</c:v>
                </c:pt>
                <c:pt idx="110">
                  <c:v>6.3889483042470294</c:v>
                </c:pt>
                <c:pt idx="111">
                  <c:v>6.3496592768019626</c:v>
                </c:pt>
                <c:pt idx="112">
                  <c:v>6.3109446565841685</c:v>
                </c:pt>
                <c:pt idx="113">
                  <c:v>6.2727910825970783</c:v>
                </c:pt>
                <c:pt idx="114">
                  <c:v>6.2351856194523494</c:v>
                </c:pt>
                <c:pt idx="115">
                  <c:v>6.1981157401968607</c:v>
                </c:pt>
                <c:pt idx="116">
                  <c:v>6.1615693099763256</c:v>
                </c:pt>
                <c:pt idx="117">
                  <c:v>6.1255345704881901</c:v>
                </c:pt>
                <c:pt idx="118">
                  <c:v>6.0900001251789684</c:v>
                </c:pt>
                <c:pt idx="119">
                  <c:v>6.054954925144366</c:v>
                </c:pt>
                <c:pt idx="120">
                  <c:v>6.0203882556933674</c:v>
                </c:pt>
                <c:pt idx="121">
                  <c:v>5.9862897235394232</c:v>
                </c:pt>
                <c:pt idx="122">
                  <c:v>5.9526492445846921</c:v>
                </c:pt>
                <c:pt idx="123">
                  <c:v>5.919457032265206</c:v>
                </c:pt>
                <c:pt idx="124">
                  <c:v>5.8867035864267505</c:v>
                </c:pt>
                <c:pt idx="125">
                  <c:v>5.8543796827032368</c:v>
                </c:pt>
                <c:pt idx="126">
                  <c:v>5.8224763623710167</c:v>
                </c:pt>
                <c:pt idx="127">
                  <c:v>5.7909849226541512</c:v>
                </c:pt>
                <c:pt idx="128">
                  <c:v>5.7598969074572492</c:v>
                </c:pt>
                <c:pt idx="129">
                  <c:v>5.7292040985037112</c:v>
                </c:pt>
                <c:pt idx="130">
                  <c:v>5.6988985068587157</c:v>
                </c:pt>
                <c:pt idx="131">
                  <c:v>5.6689723648173747</c:v>
                </c:pt>
                <c:pt idx="132">
                  <c:v>5.6394181181395808</c:v>
                </c:pt>
                <c:pt idx="133">
                  <c:v>5.6102284186143159</c:v>
                </c:pt>
                <c:pt idx="134">
                  <c:v>5.5813961169370314</c:v>
                </c:pt>
                <c:pt idx="135">
                  <c:v>5.5529142558845628</c:v>
                </c:pt>
                <c:pt idx="136">
                  <c:v>5.5247760637732046</c:v>
                </c:pt>
                <c:pt idx="137">
                  <c:v>5.4969749481860379</c:v>
                </c:pt>
                <c:pt idx="138">
                  <c:v>5.4695044899566483</c:v>
                </c:pt>
                <c:pt idx="139">
                  <c:v>5.4423584373969396</c:v>
                </c:pt>
                <c:pt idx="140">
                  <c:v>5.4155307007573708</c:v>
                </c:pt>
                <c:pt idx="141">
                  <c:v>5.3890153469087911</c:v>
                </c:pt>
                <c:pt idx="142">
                  <c:v>5.3628065942353889</c:v>
                </c:pt>
                <c:pt idx="143">
                  <c:v>5.3368988077289696</c:v>
                </c:pt>
                <c:pt idx="144">
                  <c:v>5.3112864942753353</c:v>
                </c:pt>
                <c:pt idx="145">
                  <c:v>5.2859642981238508</c:v>
                </c:pt>
                <c:pt idx="146">
                  <c:v>5.260926996531925</c:v>
                </c:pt>
                <c:pt idx="147">
                  <c:v>5.2361694955765108</c:v>
                </c:pt>
                <c:pt idx="148">
                  <c:v>5.211686826125062</c:v>
                </c:pt>
                <c:pt idx="149">
                  <c:v>5.1874741399588986</c:v>
                </c:pt>
                <c:pt idx="150">
                  <c:v>5.1635267060422372</c:v>
                </c:pt>
                <c:pt idx="151">
                  <c:v>5.1398399069303551</c:v>
                </c:pt>
                <c:pt idx="152">
                  <c:v>5.1164092353109787</c:v>
                </c:pt>
                <c:pt idx="153">
                  <c:v>5.0932302906730396</c:v>
                </c:pt>
                <c:pt idx="154">
                  <c:v>5.0702987760972098</c:v>
                </c:pt>
                <c:pt idx="155">
                  <c:v>5.0476104951631848</c:v>
                </c:pt>
                <c:pt idx="156">
                  <c:v>5.0251613489685933</c:v>
                </c:pt>
                <c:pt idx="157">
                  <c:v>5.002947333254852</c:v>
                </c:pt>
                <c:pt idx="158">
                  <c:v>4.9809645356355228</c:v>
                </c:pt>
                <c:pt idx="159">
                  <c:v>4.9592091329228376</c:v>
                </c:pt>
                <c:pt idx="160">
                  <c:v>4.9376773885482574</c:v>
                </c:pt>
                <c:pt idx="161">
                  <c:v>4.9163656500734261</c:v>
                </c:pt>
                <c:pt idx="162">
                  <c:v>4.8952703467874805</c:v>
                </c:pt>
                <c:pt idx="163">
                  <c:v>4.8743879873874665</c:v>
                </c:pt>
                <c:pt idx="164">
                  <c:v>4.8537151577383177</c:v>
                </c:pt>
                <c:pt idx="165">
                  <c:v>4.833248518709417</c:v>
                </c:pt>
                <c:pt idx="166">
                  <c:v>4.8129848040843592</c:v>
                </c:pt>
                <c:pt idx="167">
                  <c:v>4.7929208185413401</c:v>
                </c:pt>
                <c:pt idx="168">
                  <c:v>4.7730534357011418</c:v>
                </c:pt>
                <c:pt idx="169">
                  <c:v>4.7533795962401291</c:v>
                </c:pt>
                <c:pt idx="170">
                  <c:v>4.7338963060658683</c:v>
                </c:pt>
                <c:pt idx="171">
                  <c:v>4.7146006345525997</c:v>
                </c:pt>
                <c:pt idx="172">
                  <c:v>4.6954897128346511</c:v>
                </c:pt>
                <c:pt idx="173">
                  <c:v>4.6765607321552283</c:v>
                </c:pt>
                <c:pt idx="174">
                  <c:v>4.6578109422687781</c:v>
                </c:pt>
                <c:pt idx="175">
                  <c:v>4.6392376498945804</c:v>
                </c:pt>
                <c:pt idx="176">
                  <c:v>4.6208382172198563</c:v>
                </c:pt>
                <c:pt idx="177">
                  <c:v>4.6026100604505409</c:v>
                </c:pt>
                <c:pt idx="178">
                  <c:v>4.5845506484077836</c:v>
                </c:pt>
                <c:pt idx="179">
                  <c:v>4.5666575011686064</c:v>
                </c:pt>
                <c:pt idx="180">
                  <c:v>4.5489281887490511</c:v>
                </c:pt>
                <c:pt idx="181">
                  <c:v>4.5313603298283285</c:v>
                </c:pt>
                <c:pt idx="182">
                  <c:v>4.5139515905123409</c:v>
                </c:pt>
                <c:pt idx="183">
                  <c:v>4.496699683135259</c:v>
                </c:pt>
                <c:pt idx="184">
                  <c:v>4.4796023650977421</c:v>
                </c:pt>
                <c:pt idx="185">
                  <c:v>4.462657437740507</c:v>
                </c:pt>
                <c:pt idx="186">
                  <c:v>4.4458627452519668</c:v>
                </c:pt>
                <c:pt idx="187">
                  <c:v>4.4292161736087232</c:v>
                </c:pt>
                <c:pt idx="188">
                  <c:v>4.4127156495477866</c:v>
                </c:pt>
                <c:pt idx="189">
                  <c:v>4.3963591395693626</c:v>
                </c:pt>
                <c:pt idx="190">
                  <c:v>4.3801446489692344</c:v>
                </c:pt>
                <c:pt idx="191">
                  <c:v>4.3640702208995679</c:v>
                </c:pt>
                <c:pt idx="192">
                  <c:v>4.3481339354572581</c:v>
                </c:pt>
                <c:pt idx="193">
                  <c:v>4.3323339087988977</c:v>
                </c:pt>
                <c:pt idx="194">
                  <c:v>4.3166682922813333</c:v>
                </c:pt>
                <c:pt idx="195">
                  <c:v>4.3011352716270999</c:v>
                </c:pt>
                <c:pt idx="196">
                  <c:v>4.285733066113715</c:v>
                </c:pt>
                <c:pt idx="197">
                  <c:v>4.2704599277862094</c:v>
                </c:pt>
                <c:pt idx="198">
                  <c:v>4.2553141406919703</c:v>
                </c:pt>
                <c:pt idx="199">
                  <c:v>4.2402940201372372</c:v>
                </c:pt>
                <c:pt idx="200">
                  <c:v>4.2253979119644969</c:v>
                </c:pt>
                <c:pt idx="201">
                  <c:v>4.2106241918501333</c:v>
                </c:pt>
                <c:pt idx="202">
                  <c:v>4.195971264621571</c:v>
                </c:pt>
                <c:pt idx="203">
                  <c:v>4.1814375635934145</c:v>
                </c:pt>
                <c:pt idx="204">
                  <c:v>4.1670215499218193</c:v>
                </c:pt>
                <c:pt idx="205">
                  <c:v>4.1527217119766382</c:v>
                </c:pt>
                <c:pt idx="206">
                  <c:v>4.1385365647306571</c:v>
                </c:pt>
                <c:pt idx="207">
                  <c:v>4.1244646491654544</c:v>
                </c:pt>
                <c:pt idx="208">
                  <c:v>4.1105045316933415</c:v>
                </c:pt>
                <c:pt idx="209">
                  <c:v>4.0966548035948156</c:v>
                </c:pt>
                <c:pt idx="210">
                  <c:v>4.0829140804711095</c:v>
                </c:pt>
                <c:pt idx="211">
                  <c:v>4.0692810017112961</c:v>
                </c:pt>
                <c:pt idx="212">
                  <c:v>4.0557542299736147</c:v>
                </c:pt>
                <c:pt idx="213">
                  <c:v>4.0423324506803731</c:v>
                </c:pt>
                <c:pt idx="214">
                  <c:v>4.0290143715262055</c:v>
                </c:pt>
                <c:pt idx="215">
                  <c:v>4.0157987219991877</c:v>
                </c:pt>
                <c:pt idx="216">
                  <c:v>4.0026842529143671</c:v>
                </c:pt>
                <c:pt idx="217">
                  <c:v>3.9896697359594593</c:v>
                </c:pt>
                <c:pt idx="218">
                  <c:v>3.9767539632521465</c:v>
                </c:pt>
                <c:pt idx="219">
                  <c:v>3.9639357469089096</c:v>
                </c:pt>
                <c:pt idx="220">
                  <c:v>3.951213918624727</c:v>
                </c:pt>
                <c:pt idx="221">
                  <c:v>3.9385873292635307</c:v>
                </c:pt>
                <c:pt idx="222">
                  <c:v>3.9260548484590672</c:v>
                </c:pt>
                <c:pt idx="223">
                  <c:v>3.9136153642257456</c:v>
                </c:pt>
                <c:pt idx="224">
                  <c:v>3.9012677825793447</c:v>
                </c:pt>
                <c:pt idx="225">
                  <c:v>3.8890110271671028</c:v>
                </c:pt>
              </c:numCache>
            </c:numRef>
          </c:yVal>
          <c:smooth val="1"/>
        </c:ser>
        <c:ser>
          <c:idx val="8"/>
          <c:order val="9"/>
          <c:tx>
            <c:strRef>
              <c:f>'クリーガー(既往最大)'!$AE$3:$AG$3</c:f>
              <c:strCache>
                <c:ptCount val="1"/>
                <c:pt idx="0">
                  <c:v>30 </c:v>
                </c:pt>
              </c:strCache>
            </c:strRef>
          </c:tx>
          <c:spPr>
            <a:ln w="38100" cap="sq">
              <a:solidFill>
                <a:schemeClr val="bg1">
                  <a:lumMod val="50000"/>
                </a:schemeClr>
              </a:solidFill>
              <a:prstDash val="sysDot"/>
            </a:ln>
          </c:spPr>
          <c:marker>
            <c:symbol val="none"/>
          </c:marker>
          <c:xVal>
            <c:numRef>
              <c:f>'クリーガー(既往最大)'!$AE$4:$AE$217</c:f>
              <c:numCache>
                <c:formatCode>0_ </c:formatCode>
                <c:ptCount val="214"/>
                <c:pt idx="0">
                  <c:v>20</c:v>
                </c:pt>
                <c:pt idx="1">
                  <c:v>40</c:v>
                </c:pt>
                <c:pt idx="2">
                  <c:v>60</c:v>
                </c:pt>
                <c:pt idx="3">
                  <c:v>80</c:v>
                </c:pt>
                <c:pt idx="4">
                  <c:v>100</c:v>
                </c:pt>
                <c:pt idx="5">
                  <c:v>200</c:v>
                </c:pt>
                <c:pt idx="6">
                  <c:v>300</c:v>
                </c:pt>
                <c:pt idx="7">
                  <c:v>400</c:v>
                </c:pt>
                <c:pt idx="8">
                  <c:v>500</c:v>
                </c:pt>
                <c:pt idx="9">
                  <c:v>600</c:v>
                </c:pt>
                <c:pt idx="10">
                  <c:v>700</c:v>
                </c:pt>
                <c:pt idx="11">
                  <c:v>800</c:v>
                </c:pt>
                <c:pt idx="12">
                  <c:v>900</c:v>
                </c:pt>
                <c:pt idx="13">
                  <c:v>1000</c:v>
                </c:pt>
                <c:pt idx="14">
                  <c:v>1100</c:v>
                </c:pt>
                <c:pt idx="15">
                  <c:v>1200</c:v>
                </c:pt>
                <c:pt idx="16">
                  <c:v>1300</c:v>
                </c:pt>
                <c:pt idx="17">
                  <c:v>1400</c:v>
                </c:pt>
                <c:pt idx="18">
                  <c:v>1500</c:v>
                </c:pt>
                <c:pt idx="19">
                  <c:v>1600</c:v>
                </c:pt>
                <c:pt idx="20">
                  <c:v>1700</c:v>
                </c:pt>
                <c:pt idx="21">
                  <c:v>1800</c:v>
                </c:pt>
                <c:pt idx="22">
                  <c:v>1900</c:v>
                </c:pt>
                <c:pt idx="23">
                  <c:v>2000</c:v>
                </c:pt>
                <c:pt idx="24">
                  <c:v>2100</c:v>
                </c:pt>
                <c:pt idx="25">
                  <c:v>2200</c:v>
                </c:pt>
                <c:pt idx="26">
                  <c:v>2300</c:v>
                </c:pt>
                <c:pt idx="27">
                  <c:v>2400</c:v>
                </c:pt>
                <c:pt idx="28">
                  <c:v>2500</c:v>
                </c:pt>
                <c:pt idx="29">
                  <c:v>2600</c:v>
                </c:pt>
                <c:pt idx="30">
                  <c:v>2700</c:v>
                </c:pt>
                <c:pt idx="31">
                  <c:v>2800</c:v>
                </c:pt>
                <c:pt idx="32">
                  <c:v>2900</c:v>
                </c:pt>
                <c:pt idx="33">
                  <c:v>3000</c:v>
                </c:pt>
                <c:pt idx="34">
                  <c:v>3100</c:v>
                </c:pt>
                <c:pt idx="35">
                  <c:v>3200</c:v>
                </c:pt>
                <c:pt idx="36">
                  <c:v>3300</c:v>
                </c:pt>
                <c:pt idx="37">
                  <c:v>3400</c:v>
                </c:pt>
                <c:pt idx="38">
                  <c:v>3500</c:v>
                </c:pt>
                <c:pt idx="39">
                  <c:v>3600</c:v>
                </c:pt>
                <c:pt idx="40">
                  <c:v>3700</c:v>
                </c:pt>
                <c:pt idx="41">
                  <c:v>3800</c:v>
                </c:pt>
                <c:pt idx="42">
                  <c:v>3900</c:v>
                </c:pt>
                <c:pt idx="43">
                  <c:v>4000</c:v>
                </c:pt>
                <c:pt idx="44">
                  <c:v>4100</c:v>
                </c:pt>
                <c:pt idx="45">
                  <c:v>4200</c:v>
                </c:pt>
                <c:pt idx="46">
                  <c:v>4300</c:v>
                </c:pt>
                <c:pt idx="47">
                  <c:v>4400</c:v>
                </c:pt>
                <c:pt idx="48">
                  <c:v>4500</c:v>
                </c:pt>
                <c:pt idx="49">
                  <c:v>4600</c:v>
                </c:pt>
                <c:pt idx="50">
                  <c:v>4700</c:v>
                </c:pt>
                <c:pt idx="51">
                  <c:v>4800</c:v>
                </c:pt>
                <c:pt idx="52">
                  <c:v>4900</c:v>
                </c:pt>
                <c:pt idx="53">
                  <c:v>5000</c:v>
                </c:pt>
                <c:pt idx="54">
                  <c:v>5100</c:v>
                </c:pt>
                <c:pt idx="55">
                  <c:v>5200</c:v>
                </c:pt>
                <c:pt idx="56">
                  <c:v>5300</c:v>
                </c:pt>
                <c:pt idx="57">
                  <c:v>5400</c:v>
                </c:pt>
                <c:pt idx="58">
                  <c:v>5500</c:v>
                </c:pt>
                <c:pt idx="59">
                  <c:v>5600</c:v>
                </c:pt>
                <c:pt idx="60">
                  <c:v>5700</c:v>
                </c:pt>
                <c:pt idx="61">
                  <c:v>5800</c:v>
                </c:pt>
                <c:pt idx="62">
                  <c:v>5900</c:v>
                </c:pt>
                <c:pt idx="63">
                  <c:v>6000</c:v>
                </c:pt>
                <c:pt idx="64">
                  <c:v>6100</c:v>
                </c:pt>
                <c:pt idx="65">
                  <c:v>6200</c:v>
                </c:pt>
                <c:pt idx="66">
                  <c:v>6300</c:v>
                </c:pt>
                <c:pt idx="67">
                  <c:v>6400</c:v>
                </c:pt>
                <c:pt idx="68">
                  <c:v>6500</c:v>
                </c:pt>
                <c:pt idx="69">
                  <c:v>6600</c:v>
                </c:pt>
                <c:pt idx="70">
                  <c:v>6700</c:v>
                </c:pt>
                <c:pt idx="71">
                  <c:v>6800</c:v>
                </c:pt>
                <c:pt idx="72">
                  <c:v>6900</c:v>
                </c:pt>
                <c:pt idx="73">
                  <c:v>7000</c:v>
                </c:pt>
                <c:pt idx="74">
                  <c:v>7100</c:v>
                </c:pt>
                <c:pt idx="75">
                  <c:v>7200</c:v>
                </c:pt>
                <c:pt idx="76">
                  <c:v>7300</c:v>
                </c:pt>
                <c:pt idx="77">
                  <c:v>7400</c:v>
                </c:pt>
                <c:pt idx="78">
                  <c:v>7500</c:v>
                </c:pt>
                <c:pt idx="79">
                  <c:v>7600</c:v>
                </c:pt>
                <c:pt idx="80">
                  <c:v>7700</c:v>
                </c:pt>
                <c:pt idx="81">
                  <c:v>7800</c:v>
                </c:pt>
                <c:pt idx="82">
                  <c:v>7900</c:v>
                </c:pt>
                <c:pt idx="83">
                  <c:v>8000</c:v>
                </c:pt>
                <c:pt idx="84">
                  <c:v>8100</c:v>
                </c:pt>
                <c:pt idx="85">
                  <c:v>8200</c:v>
                </c:pt>
                <c:pt idx="86">
                  <c:v>8300</c:v>
                </c:pt>
                <c:pt idx="87">
                  <c:v>8400</c:v>
                </c:pt>
                <c:pt idx="88">
                  <c:v>8500</c:v>
                </c:pt>
                <c:pt idx="89">
                  <c:v>8600</c:v>
                </c:pt>
                <c:pt idx="90">
                  <c:v>8700</c:v>
                </c:pt>
                <c:pt idx="91">
                  <c:v>8800</c:v>
                </c:pt>
                <c:pt idx="92">
                  <c:v>8900</c:v>
                </c:pt>
                <c:pt idx="93">
                  <c:v>9000</c:v>
                </c:pt>
                <c:pt idx="94">
                  <c:v>9100</c:v>
                </c:pt>
                <c:pt idx="95">
                  <c:v>9200</c:v>
                </c:pt>
                <c:pt idx="96">
                  <c:v>9300</c:v>
                </c:pt>
                <c:pt idx="97">
                  <c:v>9400</c:v>
                </c:pt>
                <c:pt idx="98">
                  <c:v>9500</c:v>
                </c:pt>
                <c:pt idx="99">
                  <c:v>9600</c:v>
                </c:pt>
                <c:pt idx="100">
                  <c:v>9700</c:v>
                </c:pt>
                <c:pt idx="101">
                  <c:v>9800</c:v>
                </c:pt>
                <c:pt idx="102">
                  <c:v>9900</c:v>
                </c:pt>
                <c:pt idx="103">
                  <c:v>10000</c:v>
                </c:pt>
                <c:pt idx="104">
                  <c:v>10100</c:v>
                </c:pt>
                <c:pt idx="105">
                  <c:v>10200</c:v>
                </c:pt>
                <c:pt idx="106">
                  <c:v>10300</c:v>
                </c:pt>
                <c:pt idx="107">
                  <c:v>10400</c:v>
                </c:pt>
                <c:pt idx="108">
                  <c:v>10500</c:v>
                </c:pt>
                <c:pt idx="109">
                  <c:v>10600</c:v>
                </c:pt>
                <c:pt idx="110">
                  <c:v>10700</c:v>
                </c:pt>
                <c:pt idx="111">
                  <c:v>10800</c:v>
                </c:pt>
                <c:pt idx="112">
                  <c:v>10900</c:v>
                </c:pt>
                <c:pt idx="113">
                  <c:v>11000</c:v>
                </c:pt>
                <c:pt idx="114">
                  <c:v>11100</c:v>
                </c:pt>
                <c:pt idx="115">
                  <c:v>11200</c:v>
                </c:pt>
                <c:pt idx="116">
                  <c:v>11300</c:v>
                </c:pt>
                <c:pt idx="117">
                  <c:v>11400</c:v>
                </c:pt>
                <c:pt idx="118">
                  <c:v>11500</c:v>
                </c:pt>
                <c:pt idx="119">
                  <c:v>11600</c:v>
                </c:pt>
                <c:pt idx="120">
                  <c:v>11700</c:v>
                </c:pt>
                <c:pt idx="121">
                  <c:v>11800</c:v>
                </c:pt>
                <c:pt idx="122">
                  <c:v>11900</c:v>
                </c:pt>
                <c:pt idx="123">
                  <c:v>12000</c:v>
                </c:pt>
                <c:pt idx="124">
                  <c:v>12100</c:v>
                </c:pt>
                <c:pt idx="125">
                  <c:v>12200</c:v>
                </c:pt>
                <c:pt idx="126">
                  <c:v>12300</c:v>
                </c:pt>
                <c:pt idx="127">
                  <c:v>12400</c:v>
                </c:pt>
                <c:pt idx="128">
                  <c:v>12500</c:v>
                </c:pt>
                <c:pt idx="129">
                  <c:v>12600</c:v>
                </c:pt>
                <c:pt idx="130">
                  <c:v>12700</c:v>
                </c:pt>
                <c:pt idx="131">
                  <c:v>12800</c:v>
                </c:pt>
                <c:pt idx="132">
                  <c:v>12900</c:v>
                </c:pt>
                <c:pt idx="133">
                  <c:v>13000</c:v>
                </c:pt>
                <c:pt idx="134">
                  <c:v>13100</c:v>
                </c:pt>
                <c:pt idx="135">
                  <c:v>13200</c:v>
                </c:pt>
                <c:pt idx="136">
                  <c:v>13300</c:v>
                </c:pt>
                <c:pt idx="137">
                  <c:v>13400</c:v>
                </c:pt>
                <c:pt idx="138">
                  <c:v>13500</c:v>
                </c:pt>
                <c:pt idx="139">
                  <c:v>13600</c:v>
                </c:pt>
                <c:pt idx="140">
                  <c:v>13700</c:v>
                </c:pt>
                <c:pt idx="141">
                  <c:v>13800</c:v>
                </c:pt>
                <c:pt idx="142">
                  <c:v>13900</c:v>
                </c:pt>
                <c:pt idx="143">
                  <c:v>14000</c:v>
                </c:pt>
                <c:pt idx="144">
                  <c:v>14100</c:v>
                </c:pt>
                <c:pt idx="145">
                  <c:v>14200</c:v>
                </c:pt>
                <c:pt idx="146">
                  <c:v>14300</c:v>
                </c:pt>
                <c:pt idx="147">
                  <c:v>14400</c:v>
                </c:pt>
                <c:pt idx="148">
                  <c:v>14500</c:v>
                </c:pt>
                <c:pt idx="149">
                  <c:v>14600</c:v>
                </c:pt>
                <c:pt idx="150">
                  <c:v>14700</c:v>
                </c:pt>
                <c:pt idx="151">
                  <c:v>14800</c:v>
                </c:pt>
                <c:pt idx="152">
                  <c:v>14900</c:v>
                </c:pt>
                <c:pt idx="153">
                  <c:v>15000</c:v>
                </c:pt>
                <c:pt idx="154">
                  <c:v>15100</c:v>
                </c:pt>
                <c:pt idx="155">
                  <c:v>15200</c:v>
                </c:pt>
                <c:pt idx="156">
                  <c:v>15300</c:v>
                </c:pt>
                <c:pt idx="157">
                  <c:v>15400</c:v>
                </c:pt>
                <c:pt idx="158">
                  <c:v>15500</c:v>
                </c:pt>
                <c:pt idx="159">
                  <c:v>15600</c:v>
                </c:pt>
                <c:pt idx="160">
                  <c:v>15700</c:v>
                </c:pt>
                <c:pt idx="161">
                  <c:v>15800</c:v>
                </c:pt>
                <c:pt idx="162">
                  <c:v>15900</c:v>
                </c:pt>
                <c:pt idx="163">
                  <c:v>16000</c:v>
                </c:pt>
                <c:pt idx="164">
                  <c:v>16100</c:v>
                </c:pt>
                <c:pt idx="165">
                  <c:v>16200</c:v>
                </c:pt>
                <c:pt idx="166">
                  <c:v>16300</c:v>
                </c:pt>
                <c:pt idx="167">
                  <c:v>16400</c:v>
                </c:pt>
                <c:pt idx="168">
                  <c:v>16500</c:v>
                </c:pt>
                <c:pt idx="169">
                  <c:v>16600</c:v>
                </c:pt>
                <c:pt idx="170">
                  <c:v>16700</c:v>
                </c:pt>
                <c:pt idx="171">
                  <c:v>16800</c:v>
                </c:pt>
                <c:pt idx="172">
                  <c:v>16900</c:v>
                </c:pt>
                <c:pt idx="173">
                  <c:v>17000</c:v>
                </c:pt>
                <c:pt idx="174">
                  <c:v>17100</c:v>
                </c:pt>
                <c:pt idx="175">
                  <c:v>17200</c:v>
                </c:pt>
                <c:pt idx="176">
                  <c:v>17300</c:v>
                </c:pt>
                <c:pt idx="177">
                  <c:v>17400</c:v>
                </c:pt>
                <c:pt idx="178">
                  <c:v>17500</c:v>
                </c:pt>
                <c:pt idx="179">
                  <c:v>17600</c:v>
                </c:pt>
                <c:pt idx="180">
                  <c:v>17700</c:v>
                </c:pt>
                <c:pt idx="181">
                  <c:v>17800</c:v>
                </c:pt>
                <c:pt idx="182">
                  <c:v>17900</c:v>
                </c:pt>
                <c:pt idx="183">
                  <c:v>18000</c:v>
                </c:pt>
                <c:pt idx="184">
                  <c:v>18100</c:v>
                </c:pt>
                <c:pt idx="185">
                  <c:v>18200</c:v>
                </c:pt>
                <c:pt idx="186">
                  <c:v>18300</c:v>
                </c:pt>
                <c:pt idx="187">
                  <c:v>18400</c:v>
                </c:pt>
                <c:pt idx="188">
                  <c:v>18500</c:v>
                </c:pt>
                <c:pt idx="189">
                  <c:v>18600</c:v>
                </c:pt>
                <c:pt idx="190">
                  <c:v>18700</c:v>
                </c:pt>
                <c:pt idx="191">
                  <c:v>18800</c:v>
                </c:pt>
                <c:pt idx="192">
                  <c:v>18900</c:v>
                </c:pt>
                <c:pt idx="193">
                  <c:v>19000</c:v>
                </c:pt>
                <c:pt idx="194">
                  <c:v>19100</c:v>
                </c:pt>
                <c:pt idx="195">
                  <c:v>19200</c:v>
                </c:pt>
                <c:pt idx="196">
                  <c:v>19300</c:v>
                </c:pt>
                <c:pt idx="197">
                  <c:v>19400</c:v>
                </c:pt>
                <c:pt idx="198">
                  <c:v>19500</c:v>
                </c:pt>
                <c:pt idx="199">
                  <c:v>19600</c:v>
                </c:pt>
                <c:pt idx="200">
                  <c:v>19700</c:v>
                </c:pt>
                <c:pt idx="201">
                  <c:v>19800</c:v>
                </c:pt>
                <c:pt idx="202">
                  <c:v>19900</c:v>
                </c:pt>
                <c:pt idx="203">
                  <c:v>20000</c:v>
                </c:pt>
                <c:pt idx="204">
                  <c:v>20100</c:v>
                </c:pt>
                <c:pt idx="205">
                  <c:v>20200</c:v>
                </c:pt>
                <c:pt idx="206">
                  <c:v>20300</c:v>
                </c:pt>
                <c:pt idx="207">
                  <c:v>20400</c:v>
                </c:pt>
                <c:pt idx="208">
                  <c:v>20500</c:v>
                </c:pt>
                <c:pt idx="209">
                  <c:v>20600</c:v>
                </c:pt>
                <c:pt idx="210">
                  <c:v>20700</c:v>
                </c:pt>
                <c:pt idx="211">
                  <c:v>20800</c:v>
                </c:pt>
                <c:pt idx="212">
                  <c:v>20900</c:v>
                </c:pt>
                <c:pt idx="213">
                  <c:v>21000</c:v>
                </c:pt>
              </c:numCache>
            </c:numRef>
          </c:xVal>
          <c:yVal>
            <c:numRef>
              <c:f>'クリーガー(既往最大)'!$AG$4:$AG$217</c:f>
              <c:numCache>
                <c:formatCode>0_ </c:formatCode>
                <c:ptCount val="214"/>
                <c:pt idx="0">
                  <c:v>19.775939776761174</c:v>
                </c:pt>
                <c:pt idx="1">
                  <c:v>16.116870994036269</c:v>
                </c:pt>
                <c:pt idx="2">
                  <c:v>14.058721260293208</c:v>
                </c:pt>
                <c:pt idx="3">
                  <c:v>12.666886479679174</c:v>
                </c:pt>
                <c:pt idx="4">
                  <c:v>11.635303716564813</c:v>
                </c:pt>
                <c:pt idx="5">
                  <c:v>8.7418568808415689</c:v>
                </c:pt>
                <c:pt idx="6">
                  <c:v>7.2858163682352082</c:v>
                </c:pt>
                <c:pt idx="7">
                  <c:v>6.3611781952383533</c:v>
                </c:pt>
                <c:pt idx="8">
                  <c:v>5.7050208882769855</c:v>
                </c:pt>
                <c:pt idx="9">
                  <c:v>5.2075276157369546</c:v>
                </c:pt>
                <c:pt idx="10">
                  <c:v>4.8132772497776095</c:v>
                </c:pt>
                <c:pt idx="11">
                  <c:v>4.4907673100296819</c:v>
                </c:pt>
                <c:pt idx="12">
                  <c:v>4.2205507453150704</c:v>
                </c:pt>
                <c:pt idx="13">
                  <c:v>3.989868735512029</c:v>
                </c:pt>
                <c:pt idx="14">
                  <c:v>3.789948394463273</c:v>
                </c:pt>
                <c:pt idx="15">
                  <c:v>3.6145281925550443</c:v>
                </c:pt>
                <c:pt idx="16">
                  <c:v>3.4590009969359841</c:v>
                </c:pt>
                <c:pt idx="17">
                  <c:v>3.3198901039232234</c:v>
                </c:pt>
                <c:pt idx="18">
                  <c:v>3.1945151756607024</c:v>
                </c:pt>
                <c:pt idx="19">
                  <c:v>3.0807716345000848</c:v>
                </c:pt>
                <c:pt idx="20">
                  <c:v>2.976980552587138</c:v>
                </c:pt>
                <c:pt idx="21">
                  <c:v>2.8817838359056598</c:v>
                </c:pt>
                <c:pt idx="22">
                  <c:v>2.7940693676834059</c:v>
                </c:pt>
                <c:pt idx="23">
                  <c:v>2.7129164772357766</c:v>
                </c:pt>
                <c:pt idx="24">
                  <c:v>2.6375555104366857</c:v>
                </c:pt>
                <c:pt idx="25">
                  <c:v>2.5673373804516739</c:v>
                </c:pt>
                <c:pt idx="26">
                  <c:v>2.5017103088462735</c:v>
                </c:pt>
                <c:pt idx="27">
                  <c:v>2.440201830847343</c:v>
                </c:pt>
                <c:pt idx="28">
                  <c:v>2.3824047109369828</c:v>
                </c:pt>
                <c:pt idx="29">
                  <c:v>2.3279658017714908</c:v>
                </c:pt>
                <c:pt idx="30">
                  <c:v>2.2765771454710784</c:v>
                </c:pt>
                <c:pt idx="31">
                  <c:v>2.2279688022917301</c:v>
                </c:pt>
                <c:pt idx="32">
                  <c:v>2.18190302360984</c:v>
                </c:pt>
                <c:pt idx="33">
                  <c:v>2.1381694810089011</c:v>
                </c:pt>
                <c:pt idx="34">
                  <c:v>2.0965813323274993</c:v>
                </c:pt>
                <c:pt idx="35">
                  <c:v>2.0569719564067177</c:v>
                </c:pt>
                <c:pt idx="36">
                  <c:v>2.0191922261597779</c:v>
                </c:pt>
                <c:pt idx="37">
                  <c:v>1.9831082180802029</c:v>
                </c:pt>
                <c:pt idx="38">
                  <c:v>1.9485992779367898</c:v>
                </c:pt>
                <c:pt idx="39">
                  <c:v>1.9155563789707066</c:v>
                </c:pt>
                <c:pt idx="40">
                  <c:v>1.8838807217028546</c:v>
                </c:pt>
                <c:pt idx="41">
                  <c:v>1.8534825344146957</c:v>
                </c:pt>
                <c:pt idx="42">
                  <c:v>1.8242800411686715</c:v>
                </c:pt>
                <c:pt idx="43">
                  <c:v>1.7961985703929451</c:v>
                </c:pt>
                <c:pt idx="44">
                  <c:v>1.7691697819471286</c:v>
                </c:pt>
                <c:pt idx="45">
                  <c:v>1.7431309944955575</c:v>
                </c:pt>
                <c:pt idx="46">
                  <c:v>1.718024598157913</c:v>
                </c:pt>
                <c:pt idx="47">
                  <c:v>1.6937975399475491</c:v>
                </c:pt>
                <c:pt idx="48">
                  <c:v>1.6704008715726408</c:v>
                </c:pt>
                <c:pt idx="49">
                  <c:v>1.6477893508610713</c:v>
                </c:pt>
                <c:pt idx="50">
                  <c:v>1.6259210894535199</c:v>
                </c:pt>
                <c:pt idx="51">
                  <c:v>1.6047572405494237</c:v>
                </c:pt>
                <c:pt idx="52">
                  <c:v>1.5842617214344654</c:v>
                </c:pt>
                <c:pt idx="53">
                  <c:v>1.5644009663028808</c:v>
                </c:pt>
                <c:pt idx="54">
                  <c:v>1.5451437055427444</c:v>
                </c:pt>
                <c:pt idx="55">
                  <c:v>1.5264607682009654</c:v>
                </c:pt>
                <c:pt idx="56">
                  <c:v>1.5083249048058975</c:v>
                </c:pt>
                <c:pt idx="57">
                  <c:v>1.490710628114688</c:v>
                </c:pt>
                <c:pt idx="58">
                  <c:v>1.4735940696817986</c:v>
                </c:pt>
                <c:pt idx="59">
                  <c:v>1.456952850424974</c:v>
                </c:pt>
                <c:pt idx="60">
                  <c:v>1.440765963603196</c:v>
                </c:pt>
                <c:pt idx="61">
                  <c:v>1.4250136688248125</c:v>
                </c:pt>
                <c:pt idx="62">
                  <c:v>1.4096773958785385</c:v>
                </c:pt>
                <c:pt idx="63">
                  <c:v>1.3947396573298856</c:v>
                </c:pt>
                <c:pt idx="64">
                  <c:v>1.3801839689548243</c:v>
                </c:pt>
                <c:pt idx="65">
                  <c:v>1.3659947771940137</c:v>
                </c:pt>
                <c:pt idx="66">
                  <c:v>1.3521573929075634</c:v>
                </c:pt>
                <c:pt idx="67">
                  <c:v>1.3386579307941404</c:v>
                </c:pt>
                <c:pt idx="68">
                  <c:v>1.3254832539112096</c:v>
                </c:pt>
                <c:pt idx="69">
                  <c:v>1.3126209227968439</c:v>
                </c:pt>
                <c:pt idx="70">
                  <c:v>1.3000591487490538</c:v>
                </c:pt>
                <c:pt idx="71">
                  <c:v>1.287786750867397</c:v>
                </c:pt>
                <c:pt idx="72">
                  <c:v>1.2757931165042558</c:v>
                </c:pt>
                <c:pt idx="73">
                  <c:v>1.2640681648107763</c:v>
                </c:pt>
                <c:pt idx="74">
                  <c:v>1.2526023130955659</c:v>
                </c:pt>
                <c:pt idx="75">
                  <c:v>1.2413864457434503</c:v>
                </c:pt>
                <c:pt idx="76">
                  <c:v>1.2304118854673876</c:v>
                </c:pt>
                <c:pt idx="77">
                  <c:v>1.2196703666895776</c:v>
                </c:pt>
                <c:pt idx="78">
                  <c:v>1.209154010868031</c:v>
                </c:pt>
                <c:pt idx="79">
                  <c:v>1.1988553036029477</c:v>
                </c:pt>
                <c:pt idx="80">
                  <c:v>1.1887670733733089</c:v>
                </c:pt>
                <c:pt idx="81">
                  <c:v>1.1788824717683781</c:v>
                </c:pt>
                <c:pt idx="82">
                  <c:v>1.1691949550916061</c:v>
                </c:pt>
                <c:pt idx="83">
                  <c:v>1.1596982672258993</c:v>
                </c:pt>
                <c:pt idx="84">
                  <c:v>1.1503864236593577</c:v>
                </c:pt>
                <c:pt idx="85">
                  <c:v>1.1412536965799016</c:v>
                </c:pt>
                <c:pt idx="86">
                  <c:v>1.1322946009553232</c:v>
                </c:pt>
                <c:pt idx="87">
                  <c:v>1.123503881522814</c:v>
                </c:pt>
                <c:pt idx="88">
                  <c:v>1.1148765006186252</c:v>
                </c:pt>
                <c:pt idx="89">
                  <c:v>1.1064076267845959</c:v>
                </c:pt>
                <c:pt idx="90">
                  <c:v>1.098092624093675</c:v>
                </c:pt>
                <c:pt idx="91">
                  <c:v>1.0899270421414895</c:v>
                </c:pt>
                <c:pt idx="92">
                  <c:v>1.0819066066554837</c:v>
                </c:pt>
                <c:pt idx="93">
                  <c:v>1.0740272106771194</c:v>
                </c:pt>
                <c:pt idx="94">
                  <c:v>1.0662849062763449</c:v>
                </c:pt>
                <c:pt idx="95">
                  <c:v>1.0586758967608161</c:v>
                </c:pt>
                <c:pt idx="96">
                  <c:v>1.05119652934538</c:v>
                </c:pt>
                <c:pt idx="97">
                  <c:v>1.0438432882500697</c:v>
                </c:pt>
                <c:pt idx="98">
                  <c:v>1.0366127881973726</c:v>
                </c:pt>
                <c:pt idx="99">
                  <c:v>1.0295017682817746</c:v>
                </c:pt>
                <c:pt idx="100">
                  <c:v>1.0225070861867305</c:v>
                </c:pt>
                <c:pt idx="101">
                  <c:v>1.0156257127260102</c:v>
                </c:pt>
                <c:pt idx="102">
                  <c:v>1.0088547266882182</c:v>
                </c:pt>
                <c:pt idx="103">
                  <c:v>1.0021913099647752</c:v>
                </c:pt>
                <c:pt idx="104">
                  <c:v>0.99563274294319348</c:v>
                </c:pt>
                <c:pt idx="105">
                  <c:v>0.98917640014872288</c:v>
                </c:pt>
                <c:pt idx="106">
                  <c:v>0.98281974611875644</c:v>
                </c:pt>
                <c:pt idx="107">
                  <c:v>0.97656033149546539</c:v>
                </c:pt>
                <c:pt idx="108">
                  <c:v>0.97039578932314352</c:v>
                </c:pt>
                <c:pt idx="109">
                  <c:v>0.9643238315377598</c:v>
                </c:pt>
                <c:pt idx="110">
                  <c:v>0.95834224563705428</c:v>
                </c:pt>
                <c:pt idx="111">
                  <c:v>0.95244889152029444</c:v>
                </c:pt>
                <c:pt idx="112">
                  <c:v>0.94664169848762558</c:v>
                </c:pt>
                <c:pt idx="113">
                  <c:v>0.94091866238956168</c:v>
                </c:pt>
                <c:pt idx="114">
                  <c:v>0.93527784291785254</c:v>
                </c:pt>
                <c:pt idx="115">
                  <c:v>0.92971736102952929</c:v>
                </c:pt>
                <c:pt idx="116">
                  <c:v>0.9242353964964487</c:v>
                </c:pt>
                <c:pt idx="117">
                  <c:v>0.91883018557322882</c:v>
                </c:pt>
                <c:pt idx="118">
                  <c:v>0.91350001877684517</c:v>
                </c:pt>
                <c:pt idx="119">
                  <c:v>0.9082432387716548</c:v>
                </c:pt>
                <c:pt idx="120">
                  <c:v>0.90305823835400512</c:v>
                </c:pt>
                <c:pt idx="121">
                  <c:v>0.89794345853091351</c:v>
                </c:pt>
                <c:pt idx="122">
                  <c:v>0.8928973866877038</c:v>
                </c:pt>
                <c:pt idx="123">
                  <c:v>0.88791855483978099</c:v>
                </c:pt>
                <c:pt idx="124">
                  <c:v>0.88300553796401271</c:v>
                </c:pt>
                <c:pt idx="125">
                  <c:v>0.87815695240548564</c:v>
                </c:pt>
                <c:pt idx="126">
                  <c:v>0.87337145435565267</c:v>
                </c:pt>
                <c:pt idx="127">
                  <c:v>0.86864773839812304</c:v>
                </c:pt>
                <c:pt idx="128">
                  <c:v>0.86398453611858783</c:v>
                </c:pt>
                <c:pt idx="129">
                  <c:v>0.85938061477555661</c:v>
                </c:pt>
                <c:pt idx="130">
                  <c:v>0.85483477602880775</c:v>
                </c:pt>
                <c:pt idx="131">
                  <c:v>0.85034585472260638</c:v>
                </c:pt>
                <c:pt idx="132">
                  <c:v>0.84591271772093701</c:v>
                </c:pt>
                <c:pt idx="133">
                  <c:v>0.84153426279214727</c:v>
                </c:pt>
                <c:pt idx="134">
                  <c:v>0.83720941754055489</c:v>
                </c:pt>
                <c:pt idx="135">
                  <c:v>0.83293713838268468</c:v>
                </c:pt>
                <c:pt idx="136">
                  <c:v>0.82871640956598069</c:v>
                </c:pt>
                <c:pt idx="137">
                  <c:v>0.82454624222790573</c:v>
                </c:pt>
                <c:pt idx="138">
                  <c:v>0.8204256734934976</c:v>
                </c:pt>
                <c:pt idx="139">
                  <c:v>0.81635376560954087</c:v>
                </c:pt>
                <c:pt idx="140">
                  <c:v>0.81232960511360564</c:v>
                </c:pt>
                <c:pt idx="141">
                  <c:v>0.80835230203631891</c:v>
                </c:pt>
                <c:pt idx="142">
                  <c:v>0.80442098913530846</c:v>
                </c:pt>
                <c:pt idx="143">
                  <c:v>0.80053482115934538</c:v>
                </c:pt>
                <c:pt idx="144">
                  <c:v>0.79669297414130014</c:v>
                </c:pt>
                <c:pt idx="145">
                  <c:v>0.79289464471857785</c:v>
                </c:pt>
                <c:pt idx="146">
                  <c:v>0.78913904947978875</c:v>
                </c:pt>
                <c:pt idx="147">
                  <c:v>0.78542542433647655</c:v>
                </c:pt>
                <c:pt idx="148">
                  <c:v>0.78175302391875945</c:v>
                </c:pt>
                <c:pt idx="149">
                  <c:v>0.77812112099383501</c:v>
                </c:pt>
                <c:pt idx="150">
                  <c:v>0.77452900590633555</c:v>
                </c:pt>
                <c:pt idx="151">
                  <c:v>0.77097598603955331</c:v>
                </c:pt>
                <c:pt idx="152">
                  <c:v>0.76746138529664665</c:v>
                </c:pt>
                <c:pt idx="153">
                  <c:v>0.7639845436009558</c:v>
                </c:pt>
                <c:pt idx="154">
                  <c:v>0.76054481641458183</c:v>
                </c:pt>
                <c:pt idx="155">
                  <c:v>0.75714157427447792</c:v>
                </c:pt>
                <c:pt idx="156">
                  <c:v>0.75377420234528925</c:v>
                </c:pt>
                <c:pt idx="157">
                  <c:v>0.75044209998822786</c:v>
                </c:pt>
                <c:pt idx="158">
                  <c:v>0.74714468034532855</c:v>
                </c:pt>
                <c:pt idx="159">
                  <c:v>0.74388136993842524</c:v>
                </c:pt>
                <c:pt idx="160">
                  <c:v>0.74065160828223864</c:v>
                </c:pt>
                <c:pt idx="161">
                  <c:v>0.73745484751101387</c:v>
                </c:pt>
                <c:pt idx="162">
                  <c:v>0.73429055201812254</c:v>
                </c:pt>
                <c:pt idx="163">
                  <c:v>0.73115819810812011</c:v>
                </c:pt>
                <c:pt idx="164">
                  <c:v>0.72805727366074802</c:v>
                </c:pt>
                <c:pt idx="165">
                  <c:v>0.72498727780641259</c:v>
                </c:pt>
                <c:pt idx="166">
                  <c:v>0.721947720612654</c:v>
                </c:pt>
                <c:pt idx="167">
                  <c:v>0.71893812278120106</c:v>
                </c:pt>
                <c:pt idx="168">
                  <c:v>0.71595801535517123</c:v>
                </c:pt>
                <c:pt idx="169">
                  <c:v>0.71300693943601923</c:v>
                </c:pt>
                <c:pt idx="170">
                  <c:v>0.7100844459098804</c:v>
                </c:pt>
                <c:pt idx="171">
                  <c:v>0.70719009518289</c:v>
                </c:pt>
                <c:pt idx="172">
                  <c:v>0.70432345692519771</c:v>
                </c:pt>
                <c:pt idx="173">
                  <c:v>0.70148410982328413</c:v>
                </c:pt>
                <c:pt idx="174">
                  <c:v>0.69867164134031723</c:v>
                </c:pt>
                <c:pt idx="175">
                  <c:v>0.69588564748418724</c:v>
                </c:pt>
                <c:pt idx="176">
                  <c:v>0.69312573258297894</c:v>
                </c:pt>
                <c:pt idx="177">
                  <c:v>0.69039150906758151</c:v>
                </c:pt>
                <c:pt idx="178">
                  <c:v>0.68768259726116798</c:v>
                </c:pt>
                <c:pt idx="179">
                  <c:v>0.6849986251752912</c:v>
                </c:pt>
                <c:pt idx="180">
                  <c:v>0.68233922831235772</c:v>
                </c:pt>
                <c:pt idx="181">
                  <c:v>0.67970404947424912</c:v>
                </c:pt>
                <c:pt idx="182">
                  <c:v>0.67709273857685126</c:v>
                </c:pt>
                <c:pt idx="183">
                  <c:v>0.67450495247028874</c:v>
                </c:pt>
                <c:pt idx="184">
                  <c:v>0.67194035476466119</c:v>
                </c:pt>
                <c:pt idx="185">
                  <c:v>0.6693986156610765</c:v>
                </c:pt>
                <c:pt idx="186">
                  <c:v>0.66687941178779508</c:v>
                </c:pt>
                <c:pt idx="187">
                  <c:v>0.6643824260413087</c:v>
                </c:pt>
                <c:pt idx="188">
                  <c:v>0.66190734743216828</c:v>
                </c:pt>
                <c:pt idx="189">
                  <c:v>0.65945387093540442</c:v>
                </c:pt>
                <c:pt idx="190">
                  <c:v>0.65702169734538562</c:v>
                </c:pt>
                <c:pt idx="191">
                  <c:v>0.65461053313493534</c:v>
                </c:pt>
                <c:pt idx="192">
                  <c:v>0.6522200903185893</c:v>
                </c:pt>
                <c:pt idx="193">
                  <c:v>0.64985008631983476</c:v>
                </c:pt>
                <c:pt idx="194">
                  <c:v>0.64750024384219984</c:v>
                </c:pt>
                <c:pt idx="195">
                  <c:v>0.64517029074406518</c:v>
                </c:pt>
                <c:pt idx="196">
                  <c:v>0.64285995991705724</c:v>
                </c:pt>
                <c:pt idx="197">
                  <c:v>0.64056898916793148</c:v>
                </c:pt>
                <c:pt idx="198">
                  <c:v>0.63829712110379588</c:v>
                </c:pt>
                <c:pt idx="199">
                  <c:v>0.63604410302058589</c:v>
                </c:pt>
                <c:pt idx="200">
                  <c:v>0.63380968679467464</c:v>
                </c:pt>
                <c:pt idx="201">
                  <c:v>0.63159362877751979</c:v>
                </c:pt>
                <c:pt idx="202">
                  <c:v>0.629395689693236</c:v>
                </c:pt>
                <c:pt idx="203">
                  <c:v>0.62721563453901241</c:v>
                </c:pt>
                <c:pt idx="204">
                  <c:v>0.62505323248827327</c:v>
                </c:pt>
                <c:pt idx="205">
                  <c:v>0.62290825679649586</c:v>
                </c:pt>
                <c:pt idx="206">
                  <c:v>0.62078048470959879</c:v>
                </c:pt>
                <c:pt idx="207">
                  <c:v>0.61866969737481892</c:v>
                </c:pt>
                <c:pt idx="208">
                  <c:v>0.61657567975400152</c:v>
                </c:pt>
                <c:pt idx="209">
                  <c:v>0.61449822053922232</c:v>
                </c:pt>
                <c:pt idx="210">
                  <c:v>0.61243711207066642</c:v>
                </c:pt>
                <c:pt idx="211">
                  <c:v>0.61039215025669435</c:v>
                </c:pt>
                <c:pt idx="212">
                  <c:v>0.60836313449604218</c:v>
                </c:pt>
                <c:pt idx="213">
                  <c:v>0.606349867602056</c:v>
                </c:pt>
              </c:numCache>
            </c:numRef>
          </c:yVal>
          <c:smooth val="1"/>
        </c:ser>
        <c:ser>
          <c:idx val="10"/>
          <c:order val="10"/>
          <c:tx>
            <c:strRef>
              <c:f>'クリーガー(既往最大)'!$J$2:$L$2</c:f>
              <c:strCache>
                <c:ptCount val="1"/>
                <c:pt idx="0">
                  <c:v>北海道</c:v>
                </c:pt>
              </c:strCache>
            </c:strRef>
          </c:tx>
          <c:spPr>
            <a:ln w="25400">
              <a:solidFill>
                <a:schemeClr val="tx1"/>
              </a:solidFill>
            </a:ln>
          </c:spPr>
          <c:marker>
            <c:symbol val="none"/>
          </c:marker>
          <c:xVal>
            <c:numRef>
              <c:f>'クリーガー(既往最大)'!$J$4:$J$217</c:f>
              <c:numCache>
                <c:formatCode>General</c:formatCode>
                <c:ptCount val="214"/>
                <c:pt idx="0">
                  <c:v>20</c:v>
                </c:pt>
                <c:pt idx="1">
                  <c:v>40</c:v>
                </c:pt>
                <c:pt idx="2">
                  <c:v>60</c:v>
                </c:pt>
                <c:pt idx="3">
                  <c:v>80</c:v>
                </c:pt>
                <c:pt idx="4">
                  <c:v>100</c:v>
                </c:pt>
                <c:pt idx="5">
                  <c:v>200</c:v>
                </c:pt>
                <c:pt idx="6">
                  <c:v>300</c:v>
                </c:pt>
                <c:pt idx="7">
                  <c:v>400</c:v>
                </c:pt>
                <c:pt idx="8">
                  <c:v>500</c:v>
                </c:pt>
                <c:pt idx="9">
                  <c:v>600</c:v>
                </c:pt>
                <c:pt idx="10">
                  <c:v>700</c:v>
                </c:pt>
                <c:pt idx="11">
                  <c:v>800</c:v>
                </c:pt>
                <c:pt idx="12">
                  <c:v>900</c:v>
                </c:pt>
                <c:pt idx="13">
                  <c:v>1000</c:v>
                </c:pt>
                <c:pt idx="14">
                  <c:v>1100</c:v>
                </c:pt>
                <c:pt idx="15">
                  <c:v>1200</c:v>
                </c:pt>
                <c:pt idx="16">
                  <c:v>1300</c:v>
                </c:pt>
                <c:pt idx="17">
                  <c:v>1400</c:v>
                </c:pt>
                <c:pt idx="18">
                  <c:v>1500</c:v>
                </c:pt>
                <c:pt idx="19">
                  <c:v>1600</c:v>
                </c:pt>
                <c:pt idx="20">
                  <c:v>1700</c:v>
                </c:pt>
                <c:pt idx="21">
                  <c:v>1800</c:v>
                </c:pt>
                <c:pt idx="22">
                  <c:v>1900</c:v>
                </c:pt>
                <c:pt idx="23">
                  <c:v>2000</c:v>
                </c:pt>
                <c:pt idx="24">
                  <c:v>2100</c:v>
                </c:pt>
                <c:pt idx="25">
                  <c:v>2200</c:v>
                </c:pt>
                <c:pt idx="26">
                  <c:v>2300</c:v>
                </c:pt>
                <c:pt idx="27">
                  <c:v>2400</c:v>
                </c:pt>
                <c:pt idx="28">
                  <c:v>2500</c:v>
                </c:pt>
                <c:pt idx="29">
                  <c:v>2600</c:v>
                </c:pt>
                <c:pt idx="30">
                  <c:v>2700</c:v>
                </c:pt>
                <c:pt idx="31">
                  <c:v>2800</c:v>
                </c:pt>
                <c:pt idx="32">
                  <c:v>2900</c:v>
                </c:pt>
                <c:pt idx="33">
                  <c:v>3000</c:v>
                </c:pt>
                <c:pt idx="34">
                  <c:v>3100</c:v>
                </c:pt>
                <c:pt idx="35">
                  <c:v>3200</c:v>
                </c:pt>
                <c:pt idx="36">
                  <c:v>3300</c:v>
                </c:pt>
                <c:pt idx="37">
                  <c:v>3400</c:v>
                </c:pt>
                <c:pt idx="38">
                  <c:v>3500</c:v>
                </c:pt>
                <c:pt idx="39">
                  <c:v>3600</c:v>
                </c:pt>
                <c:pt idx="40">
                  <c:v>3700</c:v>
                </c:pt>
                <c:pt idx="41">
                  <c:v>3800</c:v>
                </c:pt>
                <c:pt idx="42">
                  <c:v>3900</c:v>
                </c:pt>
                <c:pt idx="43">
                  <c:v>4000</c:v>
                </c:pt>
                <c:pt idx="44">
                  <c:v>4100</c:v>
                </c:pt>
                <c:pt idx="45">
                  <c:v>4200</c:v>
                </c:pt>
                <c:pt idx="46">
                  <c:v>4300</c:v>
                </c:pt>
                <c:pt idx="47">
                  <c:v>4400</c:v>
                </c:pt>
                <c:pt idx="48">
                  <c:v>4500</c:v>
                </c:pt>
                <c:pt idx="49">
                  <c:v>4600</c:v>
                </c:pt>
                <c:pt idx="50">
                  <c:v>4700</c:v>
                </c:pt>
                <c:pt idx="51">
                  <c:v>4800</c:v>
                </c:pt>
                <c:pt idx="52">
                  <c:v>4900</c:v>
                </c:pt>
                <c:pt idx="53">
                  <c:v>5000</c:v>
                </c:pt>
                <c:pt idx="54">
                  <c:v>5100</c:v>
                </c:pt>
                <c:pt idx="55">
                  <c:v>5200</c:v>
                </c:pt>
                <c:pt idx="56">
                  <c:v>5300</c:v>
                </c:pt>
                <c:pt idx="57">
                  <c:v>5400</c:v>
                </c:pt>
                <c:pt idx="58">
                  <c:v>5500</c:v>
                </c:pt>
                <c:pt idx="59">
                  <c:v>5600</c:v>
                </c:pt>
                <c:pt idx="60">
                  <c:v>5700</c:v>
                </c:pt>
                <c:pt idx="61">
                  <c:v>5800</c:v>
                </c:pt>
                <c:pt idx="62">
                  <c:v>5900</c:v>
                </c:pt>
                <c:pt idx="63">
                  <c:v>6000</c:v>
                </c:pt>
                <c:pt idx="64">
                  <c:v>6100</c:v>
                </c:pt>
                <c:pt idx="65">
                  <c:v>6200</c:v>
                </c:pt>
                <c:pt idx="66">
                  <c:v>6300</c:v>
                </c:pt>
                <c:pt idx="67">
                  <c:v>6400</c:v>
                </c:pt>
                <c:pt idx="68">
                  <c:v>6500</c:v>
                </c:pt>
                <c:pt idx="69">
                  <c:v>6600</c:v>
                </c:pt>
                <c:pt idx="70">
                  <c:v>8600</c:v>
                </c:pt>
                <c:pt idx="71">
                  <c:v>8700</c:v>
                </c:pt>
                <c:pt idx="72">
                  <c:v>8800</c:v>
                </c:pt>
                <c:pt idx="73">
                  <c:v>9600</c:v>
                </c:pt>
                <c:pt idx="74">
                  <c:v>9700</c:v>
                </c:pt>
                <c:pt idx="75">
                  <c:v>9800</c:v>
                </c:pt>
                <c:pt idx="76">
                  <c:v>9900</c:v>
                </c:pt>
                <c:pt idx="77">
                  <c:v>10000</c:v>
                </c:pt>
                <c:pt idx="78">
                  <c:v>10100</c:v>
                </c:pt>
                <c:pt idx="79">
                  <c:v>10200</c:v>
                </c:pt>
                <c:pt idx="80">
                  <c:v>10300</c:v>
                </c:pt>
                <c:pt idx="81">
                  <c:v>10400</c:v>
                </c:pt>
                <c:pt idx="82">
                  <c:v>10500</c:v>
                </c:pt>
                <c:pt idx="83">
                  <c:v>6700</c:v>
                </c:pt>
                <c:pt idx="84">
                  <c:v>6800</c:v>
                </c:pt>
                <c:pt idx="85">
                  <c:v>6900</c:v>
                </c:pt>
                <c:pt idx="86">
                  <c:v>7000</c:v>
                </c:pt>
                <c:pt idx="87">
                  <c:v>7100</c:v>
                </c:pt>
                <c:pt idx="88">
                  <c:v>7200</c:v>
                </c:pt>
                <c:pt idx="89">
                  <c:v>7300</c:v>
                </c:pt>
                <c:pt idx="90">
                  <c:v>7400</c:v>
                </c:pt>
                <c:pt idx="91">
                  <c:v>7500</c:v>
                </c:pt>
                <c:pt idx="92">
                  <c:v>7600</c:v>
                </c:pt>
                <c:pt idx="93">
                  <c:v>7700</c:v>
                </c:pt>
                <c:pt idx="94">
                  <c:v>7800</c:v>
                </c:pt>
                <c:pt idx="95">
                  <c:v>7900</c:v>
                </c:pt>
                <c:pt idx="96">
                  <c:v>8000</c:v>
                </c:pt>
                <c:pt idx="97">
                  <c:v>8100</c:v>
                </c:pt>
                <c:pt idx="98">
                  <c:v>8200</c:v>
                </c:pt>
                <c:pt idx="99">
                  <c:v>8300</c:v>
                </c:pt>
                <c:pt idx="100">
                  <c:v>8400</c:v>
                </c:pt>
                <c:pt idx="101">
                  <c:v>8500</c:v>
                </c:pt>
                <c:pt idx="102">
                  <c:v>8900</c:v>
                </c:pt>
                <c:pt idx="103">
                  <c:v>9000</c:v>
                </c:pt>
                <c:pt idx="104">
                  <c:v>9100</c:v>
                </c:pt>
                <c:pt idx="105">
                  <c:v>9200</c:v>
                </c:pt>
                <c:pt idx="106">
                  <c:v>9300</c:v>
                </c:pt>
                <c:pt idx="107">
                  <c:v>9400</c:v>
                </c:pt>
                <c:pt idx="108">
                  <c:v>9500</c:v>
                </c:pt>
                <c:pt idx="109">
                  <c:v>10600</c:v>
                </c:pt>
                <c:pt idx="110">
                  <c:v>10700</c:v>
                </c:pt>
                <c:pt idx="111">
                  <c:v>10800</c:v>
                </c:pt>
                <c:pt idx="112">
                  <c:v>10900</c:v>
                </c:pt>
                <c:pt idx="113">
                  <c:v>11000</c:v>
                </c:pt>
                <c:pt idx="114">
                  <c:v>11100</c:v>
                </c:pt>
                <c:pt idx="115">
                  <c:v>11200</c:v>
                </c:pt>
                <c:pt idx="116">
                  <c:v>11300</c:v>
                </c:pt>
                <c:pt idx="117">
                  <c:v>11400</c:v>
                </c:pt>
                <c:pt idx="118">
                  <c:v>11500</c:v>
                </c:pt>
                <c:pt idx="119">
                  <c:v>11600</c:v>
                </c:pt>
                <c:pt idx="120">
                  <c:v>11700</c:v>
                </c:pt>
                <c:pt idx="121">
                  <c:v>11800</c:v>
                </c:pt>
                <c:pt idx="122">
                  <c:v>11900</c:v>
                </c:pt>
                <c:pt idx="123">
                  <c:v>12000</c:v>
                </c:pt>
                <c:pt idx="124">
                  <c:v>12100</c:v>
                </c:pt>
                <c:pt idx="125">
                  <c:v>12200</c:v>
                </c:pt>
                <c:pt idx="126">
                  <c:v>12300</c:v>
                </c:pt>
                <c:pt idx="127">
                  <c:v>12400</c:v>
                </c:pt>
                <c:pt idx="128">
                  <c:v>12500</c:v>
                </c:pt>
                <c:pt idx="129">
                  <c:v>12600</c:v>
                </c:pt>
                <c:pt idx="130">
                  <c:v>12700</c:v>
                </c:pt>
                <c:pt idx="131">
                  <c:v>12800</c:v>
                </c:pt>
                <c:pt idx="132">
                  <c:v>12900</c:v>
                </c:pt>
                <c:pt idx="133">
                  <c:v>13000</c:v>
                </c:pt>
                <c:pt idx="134">
                  <c:v>13100</c:v>
                </c:pt>
                <c:pt idx="135">
                  <c:v>13200</c:v>
                </c:pt>
                <c:pt idx="136">
                  <c:v>13300</c:v>
                </c:pt>
                <c:pt idx="137">
                  <c:v>13400</c:v>
                </c:pt>
                <c:pt idx="138">
                  <c:v>13500</c:v>
                </c:pt>
                <c:pt idx="139">
                  <c:v>13600</c:v>
                </c:pt>
                <c:pt idx="140">
                  <c:v>13700</c:v>
                </c:pt>
                <c:pt idx="141">
                  <c:v>13800</c:v>
                </c:pt>
                <c:pt idx="142">
                  <c:v>13900</c:v>
                </c:pt>
                <c:pt idx="143">
                  <c:v>14000</c:v>
                </c:pt>
                <c:pt idx="144">
                  <c:v>14100</c:v>
                </c:pt>
                <c:pt idx="145">
                  <c:v>14200</c:v>
                </c:pt>
                <c:pt idx="146">
                  <c:v>14300</c:v>
                </c:pt>
                <c:pt idx="147">
                  <c:v>14400</c:v>
                </c:pt>
                <c:pt idx="148">
                  <c:v>14500</c:v>
                </c:pt>
                <c:pt idx="149">
                  <c:v>14600</c:v>
                </c:pt>
                <c:pt idx="150">
                  <c:v>14700</c:v>
                </c:pt>
                <c:pt idx="151">
                  <c:v>14800</c:v>
                </c:pt>
                <c:pt idx="152">
                  <c:v>14900</c:v>
                </c:pt>
                <c:pt idx="153">
                  <c:v>15000</c:v>
                </c:pt>
                <c:pt idx="154">
                  <c:v>15100</c:v>
                </c:pt>
                <c:pt idx="155">
                  <c:v>15200</c:v>
                </c:pt>
                <c:pt idx="156">
                  <c:v>15300</c:v>
                </c:pt>
                <c:pt idx="157">
                  <c:v>15400</c:v>
                </c:pt>
                <c:pt idx="158">
                  <c:v>15500</c:v>
                </c:pt>
                <c:pt idx="159">
                  <c:v>15600</c:v>
                </c:pt>
                <c:pt idx="160">
                  <c:v>15700</c:v>
                </c:pt>
                <c:pt idx="161">
                  <c:v>15800</c:v>
                </c:pt>
                <c:pt idx="162">
                  <c:v>15900</c:v>
                </c:pt>
                <c:pt idx="163">
                  <c:v>16000</c:v>
                </c:pt>
                <c:pt idx="164">
                  <c:v>16100</c:v>
                </c:pt>
                <c:pt idx="165">
                  <c:v>16200</c:v>
                </c:pt>
                <c:pt idx="166">
                  <c:v>16300</c:v>
                </c:pt>
                <c:pt idx="167">
                  <c:v>16400</c:v>
                </c:pt>
                <c:pt idx="168">
                  <c:v>16500</c:v>
                </c:pt>
                <c:pt idx="169">
                  <c:v>16600</c:v>
                </c:pt>
                <c:pt idx="170">
                  <c:v>16700</c:v>
                </c:pt>
                <c:pt idx="171">
                  <c:v>16800</c:v>
                </c:pt>
                <c:pt idx="172">
                  <c:v>16900</c:v>
                </c:pt>
                <c:pt idx="173">
                  <c:v>17000</c:v>
                </c:pt>
                <c:pt idx="174">
                  <c:v>17100</c:v>
                </c:pt>
                <c:pt idx="175">
                  <c:v>17200</c:v>
                </c:pt>
                <c:pt idx="176">
                  <c:v>17300</c:v>
                </c:pt>
                <c:pt idx="177">
                  <c:v>17400</c:v>
                </c:pt>
                <c:pt idx="178">
                  <c:v>17500</c:v>
                </c:pt>
                <c:pt idx="179">
                  <c:v>17600</c:v>
                </c:pt>
                <c:pt idx="180">
                  <c:v>17700</c:v>
                </c:pt>
                <c:pt idx="181">
                  <c:v>17800</c:v>
                </c:pt>
                <c:pt idx="182">
                  <c:v>17900</c:v>
                </c:pt>
                <c:pt idx="183">
                  <c:v>18000</c:v>
                </c:pt>
                <c:pt idx="184">
                  <c:v>18100</c:v>
                </c:pt>
                <c:pt idx="185">
                  <c:v>18200</c:v>
                </c:pt>
                <c:pt idx="186">
                  <c:v>18300</c:v>
                </c:pt>
                <c:pt idx="187">
                  <c:v>18400</c:v>
                </c:pt>
                <c:pt idx="188">
                  <c:v>18500</c:v>
                </c:pt>
                <c:pt idx="189">
                  <c:v>18600</c:v>
                </c:pt>
                <c:pt idx="190">
                  <c:v>18700</c:v>
                </c:pt>
                <c:pt idx="191">
                  <c:v>18800</c:v>
                </c:pt>
                <c:pt idx="192">
                  <c:v>18900</c:v>
                </c:pt>
                <c:pt idx="193">
                  <c:v>19000</c:v>
                </c:pt>
                <c:pt idx="194">
                  <c:v>19100</c:v>
                </c:pt>
                <c:pt idx="195">
                  <c:v>19200</c:v>
                </c:pt>
                <c:pt idx="196">
                  <c:v>19300</c:v>
                </c:pt>
                <c:pt idx="197">
                  <c:v>19400</c:v>
                </c:pt>
                <c:pt idx="198">
                  <c:v>19500</c:v>
                </c:pt>
                <c:pt idx="199">
                  <c:v>19600</c:v>
                </c:pt>
                <c:pt idx="200">
                  <c:v>19700</c:v>
                </c:pt>
                <c:pt idx="201">
                  <c:v>19800</c:v>
                </c:pt>
                <c:pt idx="202">
                  <c:v>19900</c:v>
                </c:pt>
                <c:pt idx="203">
                  <c:v>20000</c:v>
                </c:pt>
                <c:pt idx="204">
                  <c:v>20100</c:v>
                </c:pt>
                <c:pt idx="205">
                  <c:v>20200</c:v>
                </c:pt>
                <c:pt idx="206">
                  <c:v>20300</c:v>
                </c:pt>
                <c:pt idx="207">
                  <c:v>20400</c:v>
                </c:pt>
                <c:pt idx="208">
                  <c:v>20500</c:v>
                </c:pt>
                <c:pt idx="209">
                  <c:v>20600</c:v>
                </c:pt>
                <c:pt idx="210">
                  <c:v>20700</c:v>
                </c:pt>
                <c:pt idx="211">
                  <c:v>20800</c:v>
                </c:pt>
                <c:pt idx="212">
                  <c:v>20900</c:v>
                </c:pt>
                <c:pt idx="213">
                  <c:v>21000</c:v>
                </c:pt>
              </c:numCache>
            </c:numRef>
          </c:xVal>
          <c:yVal>
            <c:numRef>
              <c:f>'クリーガー(既往最大)'!$L$4:$L$217</c:f>
              <c:numCache>
                <c:formatCode>General</c:formatCode>
                <c:ptCount val="214"/>
                <c:pt idx="0">
                  <c:v>23.876429395580818</c:v>
                </c:pt>
                <c:pt idx="1">
                  <c:v>19.458662228481682</c:v>
                </c:pt>
                <c:pt idx="2">
                  <c:v>16.973760506592562</c:v>
                </c:pt>
                <c:pt idx="3">
                  <c:v>15.293332408369086</c:v>
                </c:pt>
                <c:pt idx="4">
                  <c:v>14.047853645425965</c:v>
                </c:pt>
                <c:pt idx="5">
                  <c:v>10.554458142462554</c:v>
                </c:pt>
                <c:pt idx="6">
                  <c:v>8.7965114209012487</c:v>
                </c:pt>
                <c:pt idx="7">
                  <c:v>7.6801519303671402</c:v>
                </c:pt>
                <c:pt idx="8">
                  <c:v>6.8879421143528594</c:v>
                </c:pt>
                <c:pt idx="9">
                  <c:v>6.2872949071573325</c:v>
                </c:pt>
                <c:pt idx="10">
                  <c:v>5.811297754391334</c:v>
                </c:pt>
                <c:pt idx="11">
                  <c:v>5.4219162184092484</c:v>
                </c:pt>
                <c:pt idx="12">
                  <c:v>5.0956709526087174</c:v>
                </c:pt>
                <c:pt idx="13">
                  <c:v>4.8171576287379922</c:v>
                </c:pt>
                <c:pt idx="14">
                  <c:v>4.5757843255385025</c:v>
                </c:pt>
                <c:pt idx="15">
                  <c:v>4.363991201535252</c:v>
                </c:pt>
                <c:pt idx="16">
                  <c:v>4.1762158468765156</c:v>
                </c:pt>
                <c:pt idx="17">
                  <c:v>4.0082606724236483</c:v>
                </c:pt>
                <c:pt idx="18">
                  <c:v>3.8568895792453683</c:v>
                </c:pt>
                <c:pt idx="19">
                  <c:v>3.7195616109980065</c:v>
                </c:pt>
                <c:pt idx="20">
                  <c:v>3.5942497185084505</c:v>
                </c:pt>
                <c:pt idx="21">
                  <c:v>3.4793142105025363</c:v>
                </c:pt>
                <c:pt idx="22">
                  <c:v>3.3734123756910952</c:v>
                </c:pt>
                <c:pt idx="23">
                  <c:v>3.2754326447203801</c:v>
                </c:pt>
                <c:pt idx="24">
                  <c:v>3.1844457776853377</c:v>
                </c:pt>
                <c:pt idx="25">
                  <c:v>3.0996681012865137</c:v>
                </c:pt>
                <c:pt idx="26">
                  <c:v>3.0204334272678168</c:v>
                </c:pt>
                <c:pt idx="27">
                  <c:v>2.9461713265156253</c:v>
                </c:pt>
                <c:pt idx="28">
                  <c:v>2.876390124287791</c:v>
                </c:pt>
                <c:pt idx="29">
                  <c:v>2.8106634490584437</c:v>
                </c:pt>
                <c:pt idx="30">
                  <c:v>2.7486194886833029</c:v>
                </c:pt>
                <c:pt idx="31">
                  <c:v>2.6899323321153159</c:v>
                </c:pt>
                <c:pt idx="32">
                  <c:v>2.6343149341728389</c:v>
                </c:pt>
                <c:pt idx="33">
                  <c:v>2.5815133553898679</c:v>
                </c:pt>
                <c:pt idx="34">
                  <c:v>2.5313020123693311</c:v>
                </c:pt>
                <c:pt idx="35">
                  <c:v>2.483479735488872</c:v>
                </c:pt>
                <c:pt idx="36">
                  <c:v>2.437866476548574</c:v>
                </c:pt>
                <c:pt idx="37">
                  <c:v>2.3943005433516116</c:v>
                </c:pt>
                <c:pt idx="38">
                  <c:v>2.3526362643261081</c:v>
                </c:pt>
                <c:pt idx="39">
                  <c:v>2.312742006298679</c:v>
                </c:pt>
                <c:pt idx="40">
                  <c:v>2.2744984839754965</c:v>
                </c:pt>
                <c:pt idx="41">
                  <c:v>2.2377973117059371</c:v>
                </c:pt>
                <c:pt idx="42">
                  <c:v>2.2025397575247205</c:v>
                </c:pt>
                <c:pt idx="43">
                  <c:v>2.1686356669040259</c:v>
                </c:pt>
                <c:pt idx="44">
                  <c:v>2.1360025295533047</c:v>
                </c:pt>
                <c:pt idx="45">
                  <c:v>2.1045646673251577</c:v>
                </c:pt>
                <c:pt idx="46">
                  <c:v>2.074252525080587</c:v>
                </c:pt>
                <c:pt idx="47">
                  <c:v>2.0450020494343111</c:v>
                </c:pt>
                <c:pt idx="48">
                  <c:v>2.0167541427936477</c:v>
                </c:pt>
                <c:pt idx="49">
                  <c:v>1.9894541821398986</c:v>
                </c:pt>
                <c:pt idx="50">
                  <c:v>1.9630515936715083</c:v>
                </c:pt>
                <c:pt idx="51">
                  <c:v>1.937499475804968</c:v>
                </c:pt>
                <c:pt idx="52">
                  <c:v>1.9127542641691031</c:v>
                </c:pt>
                <c:pt idx="53">
                  <c:v>1.8887754331757243</c:v>
                </c:pt>
                <c:pt idx="54">
                  <c:v>1.8655252295402949</c:v>
                </c:pt>
                <c:pt idx="55">
                  <c:v>1.8429684337885581</c:v>
                </c:pt>
                <c:pt idx="56">
                  <c:v>1.8210721463418762</c:v>
                </c:pt>
                <c:pt idx="57">
                  <c:v>1.799805595243956</c:v>
                </c:pt>
                <c:pt idx="58">
                  <c:v>1.7791399629892266</c:v>
                </c:pt>
                <c:pt idx="59">
                  <c:v>1.7590482302510002</c:v>
                </c:pt>
                <c:pt idx="60">
                  <c:v>1.7395050345952059</c:v>
                </c:pt>
                <c:pt idx="61">
                  <c:v>1.7204865425113853</c:v>
                </c:pt>
                <c:pt idx="62">
                  <c:v>1.7019703333032967</c:v>
                </c:pt>
                <c:pt idx="63">
                  <c:v>1.6839352935624459</c:v>
                </c:pt>
                <c:pt idx="64">
                  <c:v>1.666361521103874</c:v>
                </c:pt>
                <c:pt idx="65">
                  <c:v>1.64923023737821</c:v>
                </c:pt>
                <c:pt idx="66">
                  <c:v>1.6325237074906538</c:v>
                </c:pt>
                <c:pt idx="67">
                  <c:v>1.6162251670587997</c:v>
                </c:pt>
                <c:pt idx="68">
                  <c:v>1.6003187552292824</c:v>
                </c:pt>
                <c:pt idx="69">
                  <c:v>1.5847894532501361</c:v>
                </c:pt>
                <c:pt idx="70">
                  <c:v>1.3358183672614821</c:v>
                </c:pt>
                <c:pt idx="71">
                  <c:v>1.3257792704137497</c:v>
                </c:pt>
                <c:pt idx="72">
                  <c:v>1.3159205763058579</c:v>
                </c:pt>
                <c:pt idx="73">
                  <c:v>1.2429662792506304</c:v>
                </c:pt>
                <c:pt idx="74">
                  <c:v>1.2345212680363915</c:v>
                </c:pt>
                <c:pt idx="75">
                  <c:v>1.2262130597067644</c:v>
                </c:pt>
                <c:pt idx="76">
                  <c:v>1.218038127344774</c:v>
                </c:pt>
                <c:pt idx="77">
                  <c:v>1.2099930685143676</c:v>
                </c:pt>
                <c:pt idx="78">
                  <c:v>1.2020745996984885</c:v>
                </c:pt>
                <c:pt idx="79">
                  <c:v>1.1942795510370345</c:v>
                </c:pt>
                <c:pt idx="80">
                  <c:v>1.1866048613458284</c:v>
                </c:pt>
                <c:pt idx="81">
                  <c:v>1.1790475733990733</c:v>
                </c:pt>
                <c:pt idx="82">
                  <c:v>1.1716048294589601</c:v>
                </c:pt>
                <c:pt idx="83">
                  <c:v>1.5696230280627099</c:v>
                </c:pt>
                <c:pt idx="84">
                  <c:v>1.5548059804359682</c:v>
                </c:pt>
                <c:pt idx="85">
                  <c:v>1.5403254972174423</c:v>
                </c:pt>
                <c:pt idx="86">
                  <c:v>1.5261694073205196</c:v>
                </c:pt>
                <c:pt idx="87">
                  <c:v>1.5123261411076994</c:v>
                </c:pt>
                <c:pt idx="88">
                  <c:v>1.4987846928647348</c:v>
                </c:pt>
                <c:pt idx="89">
                  <c:v>1.485534586091712</c:v>
                </c:pt>
                <c:pt idx="90">
                  <c:v>1.472565841364796</c:v>
                </c:pt>
                <c:pt idx="91">
                  <c:v>1.45986894654683</c:v>
                </c:pt>
                <c:pt idx="92">
                  <c:v>1.4474348291467822</c:v>
                </c:pt>
                <c:pt idx="93">
                  <c:v>1.4352548306474247</c:v>
                </c:pt>
                <c:pt idx="94">
                  <c:v>1.4233206826378861</c:v>
                </c:pt>
                <c:pt idx="95">
                  <c:v>1.4116244846031794</c:v>
                </c:pt>
                <c:pt idx="96">
                  <c:v>1.4001586832366184</c:v>
                </c:pt>
                <c:pt idx="97">
                  <c:v>1.3889160531533442</c:v>
                </c:pt>
                <c:pt idx="98">
                  <c:v>1.377889678894358</c:v>
                </c:pt>
                <c:pt idx="99">
                  <c:v>1.3670729381203057</c:v>
                </c:pt>
                <c:pt idx="100">
                  <c:v>1.3564594859033183</c:v>
                </c:pt>
                <c:pt idx="101">
                  <c:v>1.3460432400331874</c:v>
                </c:pt>
                <c:pt idx="102">
                  <c:v>1.3062371244059663</c:v>
                </c:pt>
                <c:pt idx="103">
                  <c:v>1.2967239561883763</c:v>
                </c:pt>
                <c:pt idx="104">
                  <c:v>1.287376305130022</c:v>
                </c:pt>
                <c:pt idx="105">
                  <c:v>1.2781895873042879</c:v>
                </c:pt>
                <c:pt idx="106">
                  <c:v>1.2691593925305296</c:v>
                </c:pt>
                <c:pt idx="107">
                  <c:v>1.26028147604096</c:v>
                </c:pt>
                <c:pt idx="108">
                  <c:v>1.2515517506295863</c:v>
                </c:pt>
                <c:pt idx="109">
                  <c:v>1.16427386703734</c:v>
                </c:pt>
                <c:pt idx="110">
                  <c:v>1.15705201487537</c:v>
                </c:pt>
                <c:pt idx="111">
                  <c:v>1.1499366891280021</c:v>
                </c:pt>
                <c:pt idx="112">
                  <c:v>1.1429253897411604</c:v>
                </c:pt>
                <c:pt idx="113">
                  <c:v>1.1360156970101802</c:v>
                </c:pt>
                <c:pt idx="114">
                  <c:v>1.1292052683089491</c:v>
                </c:pt>
                <c:pt idx="115">
                  <c:v>1.1224918349798303</c:v>
                </c:pt>
                <c:pt idx="116">
                  <c:v>1.115873199375115</c:v>
                </c:pt>
                <c:pt idx="117">
                  <c:v>1.1093472320414091</c:v>
                </c:pt>
                <c:pt idx="118">
                  <c:v>1.1029118690388342</c:v>
                </c:pt>
                <c:pt idx="119">
                  <c:v>1.0965651093875168</c:v>
                </c:pt>
                <c:pt idx="120">
                  <c:v>1.0903050126343119</c:v>
                </c:pt>
                <c:pt idx="121">
                  <c:v>1.0841296965331018</c:v>
                </c:pt>
                <c:pt idx="122">
                  <c:v>1.0780373348324963</c:v>
                </c:pt>
                <c:pt idx="123">
                  <c:v>1.0720261551651162</c:v>
                </c:pt>
                <c:pt idx="124">
                  <c:v>1.0660944370329937</c:v>
                </c:pt>
                <c:pt idx="125">
                  <c:v>1.0602405098839722</c:v>
                </c:pt>
                <c:pt idx="126">
                  <c:v>1.0544627512743006</c:v>
                </c:pt>
                <c:pt idx="127">
                  <c:v>1.048759585112899</c:v>
                </c:pt>
                <c:pt idx="128">
                  <c:v>1.0431294799830546</c:v>
                </c:pt>
                <c:pt idx="129">
                  <c:v>1.0375709475375392</c:v>
                </c:pt>
                <c:pt idx="130">
                  <c:v>1.032082540963406</c:v>
                </c:pt>
                <c:pt idx="131">
                  <c:v>1.0266628535129116</c:v>
                </c:pt>
                <c:pt idx="132">
                  <c:v>1.0213105170972399</c:v>
                </c:pt>
                <c:pt idx="133">
                  <c:v>1.0160242009398739</c:v>
                </c:pt>
                <c:pt idx="134">
                  <c:v>1.0108026102866798</c:v>
                </c:pt>
                <c:pt idx="135">
                  <c:v>1.0056444851698669</c:v>
                </c:pt>
                <c:pt idx="136">
                  <c:v>1.000548599223231</c:v>
                </c:pt>
                <c:pt idx="137">
                  <c:v>0.99551375854616175</c:v>
                </c:pt>
                <c:pt idx="138">
                  <c:v>0.9905388006140815</c:v>
                </c:pt>
                <c:pt idx="139">
                  <c:v>0.98562259323308821</c:v>
                </c:pt>
                <c:pt idx="140">
                  <c:v>0.98076403353669428</c:v>
                </c:pt>
                <c:pt idx="141">
                  <c:v>0.97596204702269518</c:v>
                </c:pt>
                <c:pt idx="142">
                  <c:v>0.97121558662827123</c:v>
                </c:pt>
                <c:pt idx="143">
                  <c:v>0.96652363184155188</c:v>
                </c:pt>
                <c:pt idx="144">
                  <c:v>0.96188518784796839</c:v>
                </c:pt>
                <c:pt idx="145">
                  <c:v>0.95729928470978454</c:v>
                </c:pt>
                <c:pt idx="146">
                  <c:v>0.95276497657729842</c:v>
                </c:pt>
                <c:pt idx="147">
                  <c:v>0.94828134093030148</c:v>
                </c:pt>
                <c:pt idx="148">
                  <c:v>0.94384747784840872</c:v>
                </c:pt>
                <c:pt idx="149">
                  <c:v>0.93946250930898856</c:v>
                </c:pt>
                <c:pt idx="150">
                  <c:v>0.93512557851148181</c:v>
                </c:pt>
                <c:pt idx="151">
                  <c:v>0.93083584922690832</c:v>
                </c:pt>
                <c:pt idx="152">
                  <c:v>0.9265925051715086</c:v>
                </c:pt>
                <c:pt idx="153">
                  <c:v>0.92239474940344512</c:v>
                </c:pt>
                <c:pt idx="154">
                  <c:v>0.91824180374156383</c:v>
                </c:pt>
                <c:pt idx="155">
                  <c:v>0.9141329082052948</c:v>
                </c:pt>
                <c:pt idx="156">
                  <c:v>0.91006732047477368</c:v>
                </c:pt>
                <c:pt idx="157">
                  <c:v>0.90604431537032282</c:v>
                </c:pt>
                <c:pt idx="158">
                  <c:v>0.90206318435050614</c:v>
                </c:pt>
                <c:pt idx="159">
                  <c:v>0.89812323502795377</c:v>
                </c:pt>
                <c:pt idx="160">
                  <c:v>0.89422379070222258</c:v>
                </c:pt>
                <c:pt idx="161">
                  <c:v>0.89036418990902</c:v>
                </c:pt>
                <c:pt idx="162">
                  <c:v>0.8865437859850781</c:v>
                </c:pt>
                <c:pt idx="163">
                  <c:v>0.88276194664806584</c:v>
                </c:pt>
                <c:pt idx="164">
                  <c:v>0.87901805359092211</c:v>
                </c:pt>
                <c:pt idx="165">
                  <c:v>0.87531150209004727</c:v>
                </c:pt>
                <c:pt idx="166">
                  <c:v>0.87164170062676172</c:v>
                </c:pt>
                <c:pt idx="167">
                  <c:v>0.86800807052154572</c:v>
                </c:pt>
                <c:pt idx="168">
                  <c:v>0.8644100455805277</c:v>
                </c:pt>
                <c:pt idx="169">
                  <c:v>0.86084707175374542</c:v>
                </c:pt>
                <c:pt idx="170">
                  <c:v>0.85731860680474214</c:v>
                </c:pt>
                <c:pt idx="171">
                  <c:v>0.85382411999101104</c:v>
                </c:pt>
                <c:pt idx="172">
                  <c:v>0.85036309175492719</c:v>
                </c:pt>
                <c:pt idx="173">
                  <c:v>0.84693501342471111</c:v>
                </c:pt>
                <c:pt idx="174">
                  <c:v>0.84353938692509067</c:v>
                </c:pt>
                <c:pt idx="175">
                  <c:v>0.84017572449724587</c:v>
                </c:pt>
                <c:pt idx="176">
                  <c:v>0.83684354842772002</c:v>
                </c:pt>
                <c:pt idx="177">
                  <c:v>0.8335423907859556</c:v>
                </c:pt>
                <c:pt idx="178">
                  <c:v>0.83027179317012523</c:v>
                </c:pt>
                <c:pt idx="179">
                  <c:v>0.82703130646094469</c:v>
                </c:pt>
                <c:pt idx="180">
                  <c:v>0.82382049058319473</c:v>
                </c:pt>
                <c:pt idx="181">
                  <c:v>0.82063891427465574</c:v>
                </c:pt>
                <c:pt idx="182">
                  <c:v>0.81748615486218534</c:v>
                </c:pt>
                <c:pt idx="183">
                  <c:v>0.81436179804467479</c:v>
                </c:pt>
                <c:pt idx="184">
                  <c:v>0.81126543768265358</c:v>
                </c:pt>
                <c:pt idx="185">
                  <c:v>0.80819667559428754</c:v>
                </c:pt>
                <c:pt idx="186">
                  <c:v>0.80515512135754974</c:v>
                </c:pt>
                <c:pt idx="187">
                  <c:v>0.80214039211834542</c:v>
                </c:pt>
                <c:pt idx="188">
                  <c:v>0.79915211240437201</c:v>
                </c:pt>
                <c:pt idx="189">
                  <c:v>0.79618991394452765</c:v>
                </c:pt>
                <c:pt idx="190">
                  <c:v>0.79325343549367155</c:v>
                </c:pt>
                <c:pt idx="191">
                  <c:v>0.79034232266253268</c:v>
                </c:pt>
                <c:pt idx="192">
                  <c:v>0.7874562277526086</c:v>
                </c:pt>
                <c:pt idx="193">
                  <c:v>0.78459480959588512</c:v>
                </c:pt>
                <c:pt idx="194">
                  <c:v>0.78175773339918719</c:v>
                </c:pt>
                <c:pt idx="195">
                  <c:v>0.77894467059303918</c:v>
                </c:pt>
                <c:pt idx="196">
                  <c:v>0.77615529868484245</c:v>
                </c:pt>
                <c:pt idx="197">
                  <c:v>0.77338930111626547</c:v>
                </c:pt>
                <c:pt idx="198">
                  <c:v>0.77064636712467072</c:v>
                </c:pt>
                <c:pt idx="199">
                  <c:v>0.76792619160846354</c:v>
                </c:pt>
                <c:pt idx="200">
                  <c:v>0.76522847499622959</c:v>
                </c:pt>
                <c:pt idx="201">
                  <c:v>0.76255292311953549</c:v>
                </c:pt>
                <c:pt idx="202">
                  <c:v>0.7598992470892636</c:v>
                </c:pt>
                <c:pt idx="203">
                  <c:v>0.75726716317538234</c:v>
                </c:pt>
                <c:pt idx="204">
                  <c:v>0.75465639269002716</c:v>
                </c:pt>
                <c:pt idx="205">
                  <c:v>0.75206666187378834</c:v>
                </c:pt>
                <c:pt idx="206">
                  <c:v>0.749497701785106</c:v>
                </c:pt>
                <c:pt idx="207">
                  <c:v>0.74694924819266617</c:v>
                </c:pt>
                <c:pt idx="208">
                  <c:v>0.74442104147071331</c:v>
                </c:pt>
                <c:pt idx="209">
                  <c:v>0.74191282649717449</c:v>
                </c:pt>
                <c:pt idx="210">
                  <c:v>0.73942435255451344</c:v>
                </c:pt>
                <c:pt idx="211">
                  <c:v>0.73695537323322013</c:v>
                </c:pt>
                <c:pt idx="212">
                  <c:v>0.73450564633788151</c:v>
                </c:pt>
                <c:pt idx="213">
                  <c:v>0.73207493379570365</c:v>
                </c:pt>
              </c:numCache>
            </c:numRef>
          </c:yVal>
          <c:smooth val="1"/>
        </c:ser>
        <c:ser>
          <c:idx val="11"/>
          <c:order val="11"/>
          <c:tx>
            <c:strRef>
              <c:f>'クリーガー(既往最大)'!$M$2:$O$2</c:f>
              <c:strCache>
                <c:ptCount val="1"/>
                <c:pt idx="0">
                  <c:v>東北日本</c:v>
                </c:pt>
              </c:strCache>
            </c:strRef>
          </c:tx>
          <c:spPr>
            <a:ln w="38100" cap="sq">
              <a:solidFill>
                <a:schemeClr val="tx1"/>
              </a:solidFill>
              <a:prstDash val="dashDot"/>
              <a:bevel/>
            </a:ln>
          </c:spPr>
          <c:marker>
            <c:symbol val="none"/>
          </c:marker>
          <c:xVal>
            <c:numRef>
              <c:f>'クリーガー(既往最大)'!$M$4:$M$217</c:f>
              <c:numCache>
                <c:formatCode>General</c:formatCode>
                <c:ptCount val="214"/>
                <c:pt idx="0">
                  <c:v>20</c:v>
                </c:pt>
                <c:pt idx="1">
                  <c:v>40</c:v>
                </c:pt>
                <c:pt idx="2">
                  <c:v>60</c:v>
                </c:pt>
                <c:pt idx="3">
                  <c:v>80</c:v>
                </c:pt>
                <c:pt idx="4">
                  <c:v>100</c:v>
                </c:pt>
                <c:pt idx="5">
                  <c:v>200</c:v>
                </c:pt>
                <c:pt idx="6">
                  <c:v>300</c:v>
                </c:pt>
                <c:pt idx="7">
                  <c:v>400</c:v>
                </c:pt>
                <c:pt idx="8">
                  <c:v>500</c:v>
                </c:pt>
                <c:pt idx="9">
                  <c:v>600</c:v>
                </c:pt>
                <c:pt idx="10">
                  <c:v>700</c:v>
                </c:pt>
                <c:pt idx="11">
                  <c:v>800</c:v>
                </c:pt>
                <c:pt idx="12">
                  <c:v>900</c:v>
                </c:pt>
                <c:pt idx="13">
                  <c:v>1000</c:v>
                </c:pt>
                <c:pt idx="14">
                  <c:v>1100</c:v>
                </c:pt>
                <c:pt idx="15">
                  <c:v>1200</c:v>
                </c:pt>
                <c:pt idx="16">
                  <c:v>1300</c:v>
                </c:pt>
                <c:pt idx="17">
                  <c:v>1400</c:v>
                </c:pt>
                <c:pt idx="18">
                  <c:v>1500</c:v>
                </c:pt>
                <c:pt idx="19">
                  <c:v>1600</c:v>
                </c:pt>
                <c:pt idx="20">
                  <c:v>1700</c:v>
                </c:pt>
                <c:pt idx="21">
                  <c:v>1800</c:v>
                </c:pt>
                <c:pt idx="22">
                  <c:v>1900</c:v>
                </c:pt>
                <c:pt idx="23">
                  <c:v>2000</c:v>
                </c:pt>
                <c:pt idx="24">
                  <c:v>2100</c:v>
                </c:pt>
                <c:pt idx="25">
                  <c:v>2200</c:v>
                </c:pt>
                <c:pt idx="26">
                  <c:v>2300</c:v>
                </c:pt>
                <c:pt idx="27">
                  <c:v>2400</c:v>
                </c:pt>
                <c:pt idx="28">
                  <c:v>2500</c:v>
                </c:pt>
                <c:pt idx="29">
                  <c:v>2600</c:v>
                </c:pt>
                <c:pt idx="30">
                  <c:v>2700</c:v>
                </c:pt>
                <c:pt idx="31">
                  <c:v>2800</c:v>
                </c:pt>
                <c:pt idx="32">
                  <c:v>2900</c:v>
                </c:pt>
                <c:pt idx="33">
                  <c:v>3000</c:v>
                </c:pt>
                <c:pt idx="34">
                  <c:v>3100</c:v>
                </c:pt>
                <c:pt idx="35">
                  <c:v>3200</c:v>
                </c:pt>
                <c:pt idx="36">
                  <c:v>3300</c:v>
                </c:pt>
                <c:pt idx="37">
                  <c:v>3400</c:v>
                </c:pt>
                <c:pt idx="38">
                  <c:v>3500</c:v>
                </c:pt>
                <c:pt idx="39">
                  <c:v>3600</c:v>
                </c:pt>
                <c:pt idx="40">
                  <c:v>3700</c:v>
                </c:pt>
                <c:pt idx="41">
                  <c:v>3800</c:v>
                </c:pt>
                <c:pt idx="42">
                  <c:v>3900</c:v>
                </c:pt>
                <c:pt idx="43">
                  <c:v>4000</c:v>
                </c:pt>
                <c:pt idx="44">
                  <c:v>4100</c:v>
                </c:pt>
                <c:pt idx="45">
                  <c:v>4200</c:v>
                </c:pt>
                <c:pt idx="46">
                  <c:v>4300</c:v>
                </c:pt>
                <c:pt idx="47">
                  <c:v>4400</c:v>
                </c:pt>
                <c:pt idx="48">
                  <c:v>4500</c:v>
                </c:pt>
                <c:pt idx="49">
                  <c:v>4600</c:v>
                </c:pt>
                <c:pt idx="50">
                  <c:v>4700</c:v>
                </c:pt>
                <c:pt idx="51">
                  <c:v>4800</c:v>
                </c:pt>
                <c:pt idx="52">
                  <c:v>4900</c:v>
                </c:pt>
                <c:pt idx="53">
                  <c:v>5000</c:v>
                </c:pt>
                <c:pt idx="54">
                  <c:v>5100</c:v>
                </c:pt>
                <c:pt idx="55">
                  <c:v>5200</c:v>
                </c:pt>
                <c:pt idx="56">
                  <c:v>5300</c:v>
                </c:pt>
                <c:pt idx="57">
                  <c:v>5400</c:v>
                </c:pt>
                <c:pt idx="58">
                  <c:v>5500</c:v>
                </c:pt>
                <c:pt idx="59">
                  <c:v>5600</c:v>
                </c:pt>
                <c:pt idx="60">
                  <c:v>5700</c:v>
                </c:pt>
                <c:pt idx="61">
                  <c:v>5800</c:v>
                </c:pt>
                <c:pt idx="62">
                  <c:v>5900</c:v>
                </c:pt>
                <c:pt idx="63">
                  <c:v>6000</c:v>
                </c:pt>
                <c:pt idx="64">
                  <c:v>6100</c:v>
                </c:pt>
                <c:pt idx="65">
                  <c:v>6200</c:v>
                </c:pt>
                <c:pt idx="66">
                  <c:v>6300</c:v>
                </c:pt>
                <c:pt idx="67">
                  <c:v>6400</c:v>
                </c:pt>
                <c:pt idx="68">
                  <c:v>6500</c:v>
                </c:pt>
                <c:pt idx="69">
                  <c:v>6600</c:v>
                </c:pt>
                <c:pt idx="70">
                  <c:v>8600</c:v>
                </c:pt>
                <c:pt idx="71">
                  <c:v>8700</c:v>
                </c:pt>
                <c:pt idx="72">
                  <c:v>8800</c:v>
                </c:pt>
                <c:pt idx="73">
                  <c:v>9600</c:v>
                </c:pt>
                <c:pt idx="74">
                  <c:v>9700</c:v>
                </c:pt>
                <c:pt idx="75">
                  <c:v>9800</c:v>
                </c:pt>
                <c:pt idx="76">
                  <c:v>9900</c:v>
                </c:pt>
                <c:pt idx="77">
                  <c:v>10000</c:v>
                </c:pt>
                <c:pt idx="78">
                  <c:v>10100</c:v>
                </c:pt>
                <c:pt idx="79">
                  <c:v>10200</c:v>
                </c:pt>
                <c:pt idx="80">
                  <c:v>10300</c:v>
                </c:pt>
                <c:pt idx="81">
                  <c:v>10400</c:v>
                </c:pt>
                <c:pt idx="82">
                  <c:v>10500</c:v>
                </c:pt>
                <c:pt idx="83">
                  <c:v>6700</c:v>
                </c:pt>
                <c:pt idx="84">
                  <c:v>6800</c:v>
                </c:pt>
                <c:pt idx="85">
                  <c:v>6900</c:v>
                </c:pt>
                <c:pt idx="86">
                  <c:v>7000</c:v>
                </c:pt>
                <c:pt idx="87">
                  <c:v>7100</c:v>
                </c:pt>
                <c:pt idx="88">
                  <c:v>7200</c:v>
                </c:pt>
                <c:pt idx="89">
                  <c:v>7300</c:v>
                </c:pt>
                <c:pt idx="90">
                  <c:v>7400</c:v>
                </c:pt>
                <c:pt idx="91">
                  <c:v>7500</c:v>
                </c:pt>
                <c:pt idx="92">
                  <c:v>7600</c:v>
                </c:pt>
                <c:pt idx="93">
                  <c:v>7700</c:v>
                </c:pt>
                <c:pt idx="94">
                  <c:v>7800</c:v>
                </c:pt>
                <c:pt idx="95">
                  <c:v>7900</c:v>
                </c:pt>
                <c:pt idx="96">
                  <c:v>8000</c:v>
                </c:pt>
                <c:pt idx="97">
                  <c:v>8100</c:v>
                </c:pt>
                <c:pt idx="98">
                  <c:v>8200</c:v>
                </c:pt>
                <c:pt idx="99">
                  <c:v>8300</c:v>
                </c:pt>
                <c:pt idx="100">
                  <c:v>8400</c:v>
                </c:pt>
                <c:pt idx="101">
                  <c:v>8500</c:v>
                </c:pt>
                <c:pt idx="102">
                  <c:v>8900</c:v>
                </c:pt>
                <c:pt idx="103">
                  <c:v>9000</c:v>
                </c:pt>
                <c:pt idx="104">
                  <c:v>9100</c:v>
                </c:pt>
                <c:pt idx="105">
                  <c:v>9200</c:v>
                </c:pt>
                <c:pt idx="106">
                  <c:v>9300</c:v>
                </c:pt>
                <c:pt idx="107">
                  <c:v>9400</c:v>
                </c:pt>
                <c:pt idx="108">
                  <c:v>9500</c:v>
                </c:pt>
                <c:pt idx="109">
                  <c:v>10600</c:v>
                </c:pt>
                <c:pt idx="110">
                  <c:v>10700</c:v>
                </c:pt>
                <c:pt idx="111">
                  <c:v>10800</c:v>
                </c:pt>
                <c:pt idx="112">
                  <c:v>10900</c:v>
                </c:pt>
                <c:pt idx="113">
                  <c:v>11000</c:v>
                </c:pt>
                <c:pt idx="114">
                  <c:v>11100</c:v>
                </c:pt>
                <c:pt idx="115">
                  <c:v>11200</c:v>
                </c:pt>
                <c:pt idx="116">
                  <c:v>11300</c:v>
                </c:pt>
                <c:pt idx="117">
                  <c:v>11400</c:v>
                </c:pt>
                <c:pt idx="118">
                  <c:v>11500</c:v>
                </c:pt>
                <c:pt idx="119">
                  <c:v>11600</c:v>
                </c:pt>
                <c:pt idx="120">
                  <c:v>11700</c:v>
                </c:pt>
                <c:pt idx="121">
                  <c:v>11800</c:v>
                </c:pt>
                <c:pt idx="122">
                  <c:v>11900</c:v>
                </c:pt>
                <c:pt idx="123">
                  <c:v>12000</c:v>
                </c:pt>
                <c:pt idx="124">
                  <c:v>12100</c:v>
                </c:pt>
                <c:pt idx="125">
                  <c:v>12200</c:v>
                </c:pt>
                <c:pt idx="126">
                  <c:v>12300</c:v>
                </c:pt>
                <c:pt idx="127">
                  <c:v>12400</c:v>
                </c:pt>
                <c:pt idx="128">
                  <c:v>12500</c:v>
                </c:pt>
                <c:pt idx="129">
                  <c:v>12600</c:v>
                </c:pt>
                <c:pt idx="130">
                  <c:v>12700</c:v>
                </c:pt>
                <c:pt idx="131">
                  <c:v>12800</c:v>
                </c:pt>
                <c:pt idx="132">
                  <c:v>12900</c:v>
                </c:pt>
                <c:pt idx="133">
                  <c:v>13000</c:v>
                </c:pt>
                <c:pt idx="134">
                  <c:v>13100</c:v>
                </c:pt>
                <c:pt idx="135">
                  <c:v>13200</c:v>
                </c:pt>
                <c:pt idx="136">
                  <c:v>13300</c:v>
                </c:pt>
                <c:pt idx="137">
                  <c:v>13400</c:v>
                </c:pt>
                <c:pt idx="138">
                  <c:v>13500</c:v>
                </c:pt>
                <c:pt idx="139">
                  <c:v>13600</c:v>
                </c:pt>
                <c:pt idx="140">
                  <c:v>13700</c:v>
                </c:pt>
                <c:pt idx="141">
                  <c:v>13800</c:v>
                </c:pt>
                <c:pt idx="142">
                  <c:v>13900</c:v>
                </c:pt>
                <c:pt idx="143">
                  <c:v>14000</c:v>
                </c:pt>
                <c:pt idx="144">
                  <c:v>14100</c:v>
                </c:pt>
                <c:pt idx="145">
                  <c:v>14200</c:v>
                </c:pt>
                <c:pt idx="146">
                  <c:v>14300</c:v>
                </c:pt>
                <c:pt idx="147">
                  <c:v>14400</c:v>
                </c:pt>
                <c:pt idx="148">
                  <c:v>14500</c:v>
                </c:pt>
                <c:pt idx="149">
                  <c:v>14600</c:v>
                </c:pt>
                <c:pt idx="150">
                  <c:v>14700</c:v>
                </c:pt>
                <c:pt idx="151">
                  <c:v>14800</c:v>
                </c:pt>
                <c:pt idx="152">
                  <c:v>14900</c:v>
                </c:pt>
                <c:pt idx="153">
                  <c:v>15000</c:v>
                </c:pt>
                <c:pt idx="154">
                  <c:v>15100</c:v>
                </c:pt>
                <c:pt idx="155">
                  <c:v>15200</c:v>
                </c:pt>
                <c:pt idx="156">
                  <c:v>15300</c:v>
                </c:pt>
                <c:pt idx="157">
                  <c:v>15400</c:v>
                </c:pt>
                <c:pt idx="158">
                  <c:v>15500</c:v>
                </c:pt>
                <c:pt idx="159">
                  <c:v>15600</c:v>
                </c:pt>
                <c:pt idx="160">
                  <c:v>15700</c:v>
                </c:pt>
                <c:pt idx="161">
                  <c:v>15800</c:v>
                </c:pt>
                <c:pt idx="162">
                  <c:v>15900</c:v>
                </c:pt>
                <c:pt idx="163">
                  <c:v>16000</c:v>
                </c:pt>
                <c:pt idx="164">
                  <c:v>16100</c:v>
                </c:pt>
                <c:pt idx="165">
                  <c:v>16200</c:v>
                </c:pt>
                <c:pt idx="166">
                  <c:v>16300</c:v>
                </c:pt>
                <c:pt idx="167">
                  <c:v>16400</c:v>
                </c:pt>
                <c:pt idx="168">
                  <c:v>16500</c:v>
                </c:pt>
                <c:pt idx="169">
                  <c:v>16600</c:v>
                </c:pt>
                <c:pt idx="170">
                  <c:v>16700</c:v>
                </c:pt>
                <c:pt idx="171">
                  <c:v>16800</c:v>
                </c:pt>
                <c:pt idx="172">
                  <c:v>16900</c:v>
                </c:pt>
                <c:pt idx="173">
                  <c:v>17000</c:v>
                </c:pt>
                <c:pt idx="174">
                  <c:v>17100</c:v>
                </c:pt>
                <c:pt idx="175">
                  <c:v>17200</c:v>
                </c:pt>
                <c:pt idx="176">
                  <c:v>17300</c:v>
                </c:pt>
                <c:pt idx="177">
                  <c:v>17400</c:v>
                </c:pt>
                <c:pt idx="178">
                  <c:v>17500</c:v>
                </c:pt>
                <c:pt idx="179">
                  <c:v>17600</c:v>
                </c:pt>
                <c:pt idx="180">
                  <c:v>17700</c:v>
                </c:pt>
                <c:pt idx="181">
                  <c:v>17800</c:v>
                </c:pt>
                <c:pt idx="182">
                  <c:v>17900</c:v>
                </c:pt>
                <c:pt idx="183">
                  <c:v>18000</c:v>
                </c:pt>
                <c:pt idx="184">
                  <c:v>18100</c:v>
                </c:pt>
                <c:pt idx="185">
                  <c:v>18200</c:v>
                </c:pt>
                <c:pt idx="186">
                  <c:v>18300</c:v>
                </c:pt>
                <c:pt idx="187">
                  <c:v>18400</c:v>
                </c:pt>
                <c:pt idx="188">
                  <c:v>18500</c:v>
                </c:pt>
                <c:pt idx="189">
                  <c:v>18600</c:v>
                </c:pt>
                <c:pt idx="190">
                  <c:v>18700</c:v>
                </c:pt>
                <c:pt idx="191">
                  <c:v>18800</c:v>
                </c:pt>
                <c:pt idx="192">
                  <c:v>18900</c:v>
                </c:pt>
                <c:pt idx="193">
                  <c:v>19000</c:v>
                </c:pt>
                <c:pt idx="194">
                  <c:v>19100</c:v>
                </c:pt>
                <c:pt idx="195">
                  <c:v>19200</c:v>
                </c:pt>
                <c:pt idx="196">
                  <c:v>19300</c:v>
                </c:pt>
                <c:pt idx="197">
                  <c:v>19400</c:v>
                </c:pt>
                <c:pt idx="198">
                  <c:v>19500</c:v>
                </c:pt>
                <c:pt idx="199">
                  <c:v>19600</c:v>
                </c:pt>
                <c:pt idx="200">
                  <c:v>19700</c:v>
                </c:pt>
                <c:pt idx="201">
                  <c:v>19800</c:v>
                </c:pt>
                <c:pt idx="202">
                  <c:v>19900</c:v>
                </c:pt>
                <c:pt idx="203">
                  <c:v>20000</c:v>
                </c:pt>
                <c:pt idx="204">
                  <c:v>20100</c:v>
                </c:pt>
                <c:pt idx="205">
                  <c:v>20200</c:v>
                </c:pt>
                <c:pt idx="206">
                  <c:v>20300</c:v>
                </c:pt>
                <c:pt idx="207">
                  <c:v>20400</c:v>
                </c:pt>
                <c:pt idx="208">
                  <c:v>20500</c:v>
                </c:pt>
                <c:pt idx="209">
                  <c:v>20600</c:v>
                </c:pt>
                <c:pt idx="210">
                  <c:v>20700</c:v>
                </c:pt>
                <c:pt idx="211">
                  <c:v>20800</c:v>
                </c:pt>
                <c:pt idx="212">
                  <c:v>20900</c:v>
                </c:pt>
                <c:pt idx="213">
                  <c:v>21000</c:v>
                </c:pt>
              </c:numCache>
            </c:numRef>
          </c:xVal>
          <c:yVal>
            <c:numRef>
              <c:f>'クリーガー(既往最大)'!$O$4:$O$217</c:f>
              <c:numCache>
                <c:formatCode>General</c:formatCode>
                <c:ptCount val="214"/>
                <c:pt idx="0">
                  <c:v>42.618857108535103</c:v>
                </c:pt>
                <c:pt idx="1">
                  <c:v>34.733248062308782</c:v>
                </c:pt>
                <c:pt idx="2">
                  <c:v>30.297757744248635</c:v>
                </c:pt>
                <c:pt idx="3">
                  <c:v>27.298233660777036</c:v>
                </c:pt>
                <c:pt idx="4">
                  <c:v>25.075083768883566</c:v>
                </c:pt>
                <c:pt idx="5">
                  <c:v>18.839456100369897</c:v>
                </c:pt>
                <c:pt idx="6">
                  <c:v>15.701563122766398</c:v>
                </c:pt>
                <c:pt idx="7">
                  <c:v>13.708888053116487</c:v>
                </c:pt>
                <c:pt idx="8">
                  <c:v>12.294812422740167</c:v>
                </c:pt>
                <c:pt idx="9">
                  <c:v>11.22267148106131</c:v>
                </c:pt>
                <c:pt idx="10">
                  <c:v>10.373027914106599</c:v>
                </c:pt>
                <c:pt idx="11">
                  <c:v>9.6779911576561606</c:v>
                </c:pt>
                <c:pt idx="12">
                  <c:v>9.0956511379184377</c:v>
                </c:pt>
                <c:pt idx="13">
                  <c:v>8.5985114962990536</c:v>
                </c:pt>
                <c:pt idx="14">
                  <c:v>8.167665905928736</c:v>
                </c:pt>
                <c:pt idx="15">
                  <c:v>7.7896202300482651</c:v>
                </c:pt>
                <c:pt idx="16">
                  <c:v>7.4544456997147455</c:v>
                </c:pt>
                <c:pt idx="17">
                  <c:v>7.1546497184123314</c:v>
                </c:pt>
                <c:pt idx="18">
                  <c:v>6.8844559267174219</c:v>
                </c:pt>
                <c:pt idx="19">
                  <c:v>6.6393287781487569</c:v>
                </c:pt>
                <c:pt idx="20">
                  <c:v>6.4156500382697965</c:v>
                </c:pt>
                <c:pt idx="21">
                  <c:v>6.210492897256592</c:v>
                </c:pt>
                <c:pt idx="22">
                  <c:v>6.0214606474765713</c:v>
                </c:pt>
                <c:pt idx="23">
                  <c:v>5.8465691641400195</c:v>
                </c:pt>
                <c:pt idx="24">
                  <c:v>5.6841597761752682</c:v>
                </c:pt>
                <c:pt idx="25">
                  <c:v>5.5328336454304514</c:v>
                </c:pt>
                <c:pt idx="26">
                  <c:v>5.3914016417545074</c:v>
                </c:pt>
                <c:pt idx="27">
                  <c:v>5.2588455627822022</c:v>
                </c:pt>
                <c:pt idx="28">
                  <c:v>5.1342877808233869</c:v>
                </c:pt>
                <c:pt idx="29">
                  <c:v>5.0169672328717274</c:v>
                </c:pt>
                <c:pt idx="30">
                  <c:v>4.9062202431159978</c:v>
                </c:pt>
                <c:pt idx="31">
                  <c:v>4.8014650681089588</c:v>
                </c:pt>
                <c:pt idx="32">
                  <c:v>4.7021893390463179</c:v>
                </c:pt>
                <c:pt idx="33">
                  <c:v>4.6079397800367534</c:v>
                </c:pt>
                <c:pt idx="34">
                  <c:v>4.5183137300958043</c:v>
                </c:pt>
                <c:pt idx="35">
                  <c:v>4.4329521062446977</c:v>
                </c:pt>
                <c:pt idx="36">
                  <c:v>4.3515335267400497</c:v>
                </c:pt>
                <c:pt idx="37">
                  <c:v>4.2737693748662799</c:v>
                </c:pt>
                <c:pt idx="38">
                  <c:v>4.1993996303412997</c:v>
                </c:pt>
                <c:pt idx="39">
                  <c:v>4.1281893310895734</c:v>
                </c:pt>
                <c:pt idx="40">
                  <c:v>4.0599255557061209</c:v>
                </c:pt>
                <c:pt idx="41">
                  <c:v>3.9944148383891651</c:v>
                </c:pt>
                <c:pt idx="42">
                  <c:v>3.9314809449350712</c:v>
                </c:pt>
                <c:pt idx="43">
                  <c:v>3.8709629516615203</c:v>
                </c:pt>
                <c:pt idx="44">
                  <c:v>3.8127135796674407</c:v>
                </c:pt>
                <c:pt idx="45">
                  <c:v>3.7565977452643606</c:v>
                </c:pt>
                <c:pt idx="46">
                  <c:v>3.702491294187801</c:v>
                </c:pt>
                <c:pt idx="47">
                  <c:v>3.6502798926724611</c:v>
                </c:pt>
                <c:pt idx="48">
                  <c:v>3.59985805292466</c:v>
                </c:pt>
                <c:pt idx="49">
                  <c:v>3.5511282741585721</c:v>
                </c:pt>
                <c:pt idx="50">
                  <c:v>3.5040002833444155</c:v>
                </c:pt>
                <c:pt idx="51">
                  <c:v>3.4583903622740539</c:v>
                </c:pt>
                <c:pt idx="52">
                  <c:v>3.4142207495837833</c:v>
                </c:pt>
                <c:pt idx="53">
                  <c:v>3.3714191080650679</c:v>
                </c:pt>
                <c:pt idx="54">
                  <c:v>3.3299180490052867</c:v>
                </c:pt>
                <c:pt idx="55">
                  <c:v>3.2896547064827408</c:v>
                </c:pt>
                <c:pt idx="56">
                  <c:v>3.2505703555340899</c:v>
                </c:pt>
                <c:pt idx="57">
                  <c:v>3.2126100689511485</c:v>
                </c:pt>
                <c:pt idx="58">
                  <c:v>3.1757224081736593</c:v>
                </c:pt>
                <c:pt idx="59">
                  <c:v>3.1398591443477941</c:v>
                </c:pt>
                <c:pt idx="60">
                  <c:v>3.1049750061335351</c:v>
                </c:pt>
                <c:pt idx="61">
                  <c:v>3.0710274512830531</c:v>
                </c:pt>
                <c:pt idx="62">
                  <c:v>3.0379764593882044</c:v>
                </c:pt>
                <c:pt idx="63">
                  <c:v>3.0057843435183038</c:v>
                </c:pt>
                <c:pt idx="64">
                  <c:v>2.9744155787477866</c:v>
                </c:pt>
                <c:pt idx="65">
                  <c:v>2.9438366458138288</c:v>
                </c:pt>
                <c:pt idx="66">
                  <c:v>2.9140158883521208</c:v>
                </c:pt>
                <c:pt idx="67">
                  <c:v>2.8849233823398341</c:v>
                </c:pt>
                <c:pt idx="68">
                  <c:v>2.8565308165319343</c:v>
                </c:pt>
                <c:pt idx="69">
                  <c:v>2.8288113828143024</c:v>
                </c:pt>
                <c:pt idx="70">
                  <c:v>2.3844039313437242</c:v>
                </c:pt>
                <c:pt idx="71">
                  <c:v>2.3664843828650288</c:v>
                </c:pt>
                <c:pt idx="72">
                  <c:v>2.3488868489750265</c:v>
                </c:pt>
                <c:pt idx="73">
                  <c:v>2.2186651684156278</c:v>
                </c:pt>
                <c:pt idx="74">
                  <c:v>2.2035910247798034</c:v>
                </c:pt>
                <c:pt idx="75">
                  <c:v>2.1887610710307777</c:v>
                </c:pt>
                <c:pt idx="76">
                  <c:v>2.1741690117058567</c:v>
                </c:pt>
                <c:pt idx="77">
                  <c:v>2.1598087735378195</c:v>
                </c:pt>
                <c:pt idx="78">
                  <c:v>2.1456744955270217</c:v>
                </c:pt>
                <c:pt idx="79">
                  <c:v>2.131760519548767</c:v>
                </c:pt>
                <c:pt idx="80">
                  <c:v>2.1180613814622991</c:v>
                </c:pt>
                <c:pt idx="81">
                  <c:v>2.104571802690089</c:v>
                </c:pt>
                <c:pt idx="82">
                  <c:v>2.0912866822382927</c:v>
                </c:pt>
                <c:pt idx="83">
                  <c:v>2.8017396755166502</c:v>
                </c:pt>
                <c:pt idx="84">
                  <c:v>2.7752915988334874</c:v>
                </c:pt>
                <c:pt idx="85">
                  <c:v>2.7494442815932003</c:v>
                </c:pt>
                <c:pt idx="86">
                  <c:v>2.7241759986964205</c:v>
                </c:pt>
                <c:pt idx="87">
                  <c:v>2.6994660986161008</c:v>
                </c:pt>
                <c:pt idx="88">
                  <c:v>2.6752949364147569</c:v>
                </c:pt>
                <c:pt idx="89">
                  <c:v>2.6516438117898642</c:v>
                </c:pt>
                <c:pt idx="90">
                  <c:v>2.628494911707854</c:v>
                </c:pt>
                <c:pt idx="91">
                  <c:v>2.6058312572307263</c:v>
                </c:pt>
                <c:pt idx="92">
                  <c:v>2.5836366541783335</c:v>
                </c:pt>
                <c:pt idx="93">
                  <c:v>2.5618956473038983</c:v>
                </c:pt>
                <c:pt idx="94">
                  <c:v>2.5405934776911856</c:v>
                </c:pt>
                <c:pt idx="95">
                  <c:v>2.5197160431093395</c:v>
                </c:pt>
                <c:pt idx="96">
                  <c:v>2.4992498610860436</c:v>
                </c:pt>
                <c:pt idx="97">
                  <c:v>2.4791820344816244</c:v>
                </c:pt>
                <c:pt idx="98">
                  <c:v>2.4595002193666757</c:v>
                </c:pt>
                <c:pt idx="99">
                  <c:v>2.4401925950233667</c:v>
                </c:pt>
                <c:pt idx="100">
                  <c:v>2.421247835906756</c:v>
                </c:pt>
                <c:pt idx="101">
                  <c:v>2.4026550854166575</c:v>
                </c:pt>
                <c:pt idx="102">
                  <c:v>2.3316021182474387</c:v>
                </c:pt>
                <c:pt idx="103">
                  <c:v>2.3146213398321391</c:v>
                </c:pt>
                <c:pt idx="104">
                  <c:v>2.2979360055991171</c:v>
                </c:pt>
                <c:pt idx="105">
                  <c:v>2.2815379333486701</c:v>
                </c:pt>
                <c:pt idx="106">
                  <c:v>2.2654192510135189</c:v>
                </c:pt>
                <c:pt idx="107">
                  <c:v>2.2495723817843825</c:v>
                </c:pt>
                <c:pt idx="108">
                  <c:v>2.2339900300960291</c:v>
                </c:pt>
                <c:pt idx="109">
                  <c:v>2.07820108913144</c:v>
                </c:pt>
                <c:pt idx="110">
                  <c:v>2.0653102552361955</c:v>
                </c:pt>
                <c:pt idx="111">
                  <c:v>2.0526095684507637</c:v>
                </c:pt>
                <c:pt idx="112">
                  <c:v>2.0400945662382357</c:v>
                </c:pt>
                <c:pt idx="113">
                  <c:v>2.027760929483486</c:v>
                </c:pt>
                <c:pt idx="114">
                  <c:v>2.0156044766547656</c:v>
                </c:pt>
                <c:pt idx="115">
                  <c:v>2.0036211582522947</c:v>
                </c:pt>
                <c:pt idx="116">
                  <c:v>1.9918070515273141</c:v>
                </c:pt>
                <c:pt idx="117">
                  <c:v>1.9801583554562987</c:v>
                </c:pt>
                <c:pt idx="118">
                  <c:v>1.9686713859557805</c:v>
                </c:pt>
                <c:pt idx="119">
                  <c:v>1.9573425713244035</c:v>
                </c:pt>
                <c:pt idx="120">
                  <c:v>1.9461684478995742</c:v>
                </c:pt>
                <c:pt idx="121">
                  <c:v>1.9351456559168578</c:v>
                </c:pt>
                <c:pt idx="122">
                  <c:v>1.9242709355610716</c:v>
                </c:pt>
                <c:pt idx="123">
                  <c:v>1.9135411231987083</c:v>
                </c:pt>
                <c:pt idx="124">
                  <c:v>1.9029531477819219</c:v>
                </c:pt>
                <c:pt idx="125">
                  <c:v>1.8925040274149496</c:v>
                </c:pt>
                <c:pt idx="126">
                  <c:v>1.8821908660743865</c:v>
                </c:pt>
                <c:pt idx="127">
                  <c:v>1.8720108504752373</c:v>
                </c:pt>
                <c:pt idx="128">
                  <c:v>1.8619612470751872</c:v>
                </c:pt>
                <c:pt idx="129">
                  <c:v>1.8520393992099278</c:v>
                </c:pt>
                <c:pt idx="130">
                  <c:v>1.842242724352847</c:v>
                </c:pt>
                <c:pt idx="131">
                  <c:v>1.832568711492772</c:v>
                </c:pt>
                <c:pt idx="132">
                  <c:v>1.8230149186237874</c:v>
                </c:pt>
                <c:pt idx="133">
                  <c:v>1.8135789703415452</c:v>
                </c:pt>
                <c:pt idx="134">
                  <c:v>1.8042585555407906</c:v>
                </c:pt>
                <c:pt idx="135">
                  <c:v>1.7950514252090632</c:v>
                </c:pt>
                <c:pt idx="136">
                  <c:v>1.7859553903119321</c:v>
                </c:pt>
                <c:pt idx="137">
                  <c:v>1.7769683197652801</c:v>
                </c:pt>
                <c:pt idx="138">
                  <c:v>1.7680881384904557</c:v>
                </c:pt>
                <c:pt idx="139">
                  <c:v>1.759312825548343</c:v>
                </c:pt>
                <c:pt idx="140">
                  <c:v>1.7506404123485608</c:v>
                </c:pt>
                <c:pt idx="141">
                  <c:v>1.7420689809302976</c:v>
                </c:pt>
                <c:pt idx="142">
                  <c:v>1.7335966623113868</c:v>
                </c:pt>
                <c:pt idx="143">
                  <c:v>1.725221634902476</c:v>
                </c:pt>
                <c:pt idx="144">
                  <c:v>1.7169421229832844</c:v>
                </c:pt>
                <c:pt idx="145">
                  <c:v>1.7087563952380782</c:v>
                </c:pt>
                <c:pt idx="146">
                  <c:v>1.7006627633476978</c:v>
                </c:pt>
                <c:pt idx="147">
                  <c:v>1.6926595806355682</c:v>
                </c:pt>
                <c:pt idx="148">
                  <c:v>1.6847452407652617</c:v>
                </c:pt>
                <c:pt idx="149">
                  <c:v>1.6769181764873193</c:v>
                </c:pt>
                <c:pt idx="150">
                  <c:v>1.669176858433173</c:v>
                </c:pt>
                <c:pt idx="151">
                  <c:v>1.6615197939540358</c:v>
                </c:pt>
                <c:pt idx="152">
                  <c:v>1.6539455260028617</c:v>
                </c:pt>
                <c:pt idx="153">
                  <c:v>1.6464526320574735</c:v>
                </c:pt>
                <c:pt idx="154">
                  <c:v>1.6390397230830693</c:v>
                </c:pt>
                <c:pt idx="155">
                  <c:v>1.631705442532454</c:v>
                </c:pt>
                <c:pt idx="156">
                  <c:v>1.6244484653823714</c:v>
                </c:pt>
                <c:pt idx="157">
                  <c:v>1.6172674972043892</c:v>
                </c:pt>
                <c:pt idx="158">
                  <c:v>1.610161273268941</c:v>
                </c:pt>
                <c:pt idx="159">
                  <c:v>1.6031285576810814</c:v>
                </c:pt>
                <c:pt idx="160">
                  <c:v>1.5961681425466565</c:v>
                </c:pt>
                <c:pt idx="161">
                  <c:v>1.5892788471676778</c:v>
                </c:pt>
                <c:pt idx="162">
                  <c:v>1.5824595172656322</c:v>
                </c:pt>
                <c:pt idx="163">
                  <c:v>1.5757090242316361</c:v>
                </c:pt>
                <c:pt idx="164">
                  <c:v>1.5690262644023298</c:v>
                </c:pt>
                <c:pt idx="165">
                  <c:v>1.5624101583605094</c:v>
                </c:pt>
                <c:pt idx="166">
                  <c:v>1.5558596502594355</c:v>
                </c:pt>
                <c:pt idx="167">
                  <c:v>1.549373707169966</c:v>
                </c:pt>
                <c:pt idx="168">
                  <c:v>1.5429513184495418</c:v>
                </c:pt>
                <c:pt idx="169">
                  <c:v>1.5365914951321908</c:v>
                </c:pt>
                <c:pt idx="170">
                  <c:v>1.5302932693387705</c:v>
                </c:pt>
                <c:pt idx="171">
                  <c:v>1.5240556937065601</c:v>
                </c:pt>
                <c:pt idx="172">
                  <c:v>1.5178778408375899</c:v>
                </c:pt>
                <c:pt idx="173">
                  <c:v>1.5117588027648619</c:v>
                </c:pt>
                <c:pt idx="174">
                  <c:v>1.5056976904358941</c:v>
                </c:pt>
                <c:pt idx="175">
                  <c:v>1.4996936332128239</c:v>
                </c:pt>
                <c:pt idx="176">
                  <c:v>1.4937457783885226</c:v>
                </c:pt>
                <c:pt idx="177">
                  <c:v>1.487853290718103</c:v>
                </c:pt>
                <c:pt idx="178">
                  <c:v>1.4820153519652344</c:v>
                </c:pt>
                <c:pt idx="179">
                  <c:v>1.4762311604627043</c:v>
                </c:pt>
                <c:pt idx="180">
                  <c:v>1.4704999306867408</c:v>
                </c:pt>
                <c:pt idx="181">
                  <c:v>1.4648208928445658</c:v>
                </c:pt>
                <c:pt idx="182">
                  <c:v>1.4591932924746993</c:v>
                </c:pt>
                <c:pt idx="183">
                  <c:v>1.4536163900595416</c:v>
                </c:pt>
                <c:pt idx="184">
                  <c:v>1.4480894606498225</c:v>
                </c:pt>
                <c:pt idx="185">
                  <c:v>1.4426117935004634</c:v>
                </c:pt>
                <c:pt idx="186">
                  <c:v>1.4371826917174568</c:v>
                </c:pt>
                <c:pt idx="187">
                  <c:v>1.4318014719153718</c:v>
                </c:pt>
                <c:pt idx="188">
                  <c:v>1.4264674638851038</c:v>
                </c:pt>
                <c:pt idx="189">
                  <c:v>1.4211800102715162</c:v>
                </c:pt>
                <c:pt idx="190">
                  <c:v>1.4159384662606478</c:v>
                </c:pt>
                <c:pt idx="191">
                  <c:v>1.4107421992761005</c:v>
                </c:pt>
                <c:pt idx="192">
                  <c:v>1.4055905886843392</c:v>
                </c:pt>
                <c:pt idx="193">
                  <c:v>1.4004830255085929</c:v>
                </c:pt>
                <c:pt idx="194">
                  <c:v>1.395418912151029</c:v>
                </c:pt>
                <c:pt idx="195">
                  <c:v>1.3903976621229677</c:v>
                </c:pt>
                <c:pt idx="196">
                  <c:v>1.3854186997828115</c:v>
                </c:pt>
                <c:pt idx="197">
                  <c:v>1.3804814600814876</c:v>
                </c:pt>
                <c:pt idx="198">
                  <c:v>1.3755853883150964</c:v>
                </c:pt>
                <c:pt idx="199">
                  <c:v>1.3707299398845689</c:v>
                </c:pt>
                <c:pt idx="200">
                  <c:v>1.3659145800620738</c:v>
                </c:pt>
                <c:pt idx="201">
                  <c:v>1.3611387837639719</c:v>
                </c:pt>
                <c:pt idx="202">
                  <c:v>1.3564020353300781</c:v>
                </c:pt>
                <c:pt idx="203">
                  <c:v>1.351703828309051</c:v>
                </c:pt>
                <c:pt idx="204">
                  <c:v>1.3470436652496978</c:v>
                </c:pt>
                <c:pt idx="205">
                  <c:v>1.3424210574980011</c:v>
                </c:pt>
                <c:pt idx="206">
                  <c:v>1.3378355249996898</c:v>
                </c:pt>
                <c:pt idx="207">
                  <c:v>1.3332865961081679</c:v>
                </c:pt>
                <c:pt idx="208">
                  <c:v>1.3287738073976545</c:v>
                </c:pt>
                <c:pt idx="209">
                  <c:v>1.3242967034813327</c:v>
                </c:pt>
                <c:pt idx="210">
                  <c:v>1.3198548368343783</c:v>
                </c:pt>
                <c:pt idx="211">
                  <c:v>1.3154477676216931</c:v>
                </c:pt>
                <c:pt idx="212">
                  <c:v>1.3110750635302388</c:v>
                </c:pt>
                <c:pt idx="213">
                  <c:v>1.3067362996057561</c:v>
                </c:pt>
              </c:numCache>
            </c:numRef>
          </c:yVal>
          <c:smooth val="0"/>
        </c:ser>
        <c:ser>
          <c:idx val="13"/>
          <c:order val="12"/>
          <c:tx>
            <c:strRef>
              <c:f>'クリーガー(既往最大)'!$P$2:$R$2</c:f>
              <c:strCache>
                <c:ptCount val="1"/>
                <c:pt idx="0">
                  <c:v>西南日本内帯</c:v>
                </c:pt>
              </c:strCache>
            </c:strRef>
          </c:tx>
          <c:spPr>
            <a:ln w="38100" cap="sq">
              <a:solidFill>
                <a:schemeClr val="tx1"/>
              </a:solidFill>
              <a:prstDash val="dash"/>
              <a:bevel/>
            </a:ln>
          </c:spPr>
          <c:marker>
            <c:symbol val="none"/>
          </c:marker>
          <c:xVal>
            <c:numRef>
              <c:f>'クリーガー(既往最大)'!$P$4:$P$217</c:f>
              <c:numCache>
                <c:formatCode>General</c:formatCode>
                <c:ptCount val="214"/>
                <c:pt idx="0">
                  <c:v>20</c:v>
                </c:pt>
                <c:pt idx="1">
                  <c:v>40</c:v>
                </c:pt>
                <c:pt idx="2">
                  <c:v>60</c:v>
                </c:pt>
                <c:pt idx="3">
                  <c:v>80</c:v>
                </c:pt>
                <c:pt idx="4">
                  <c:v>100</c:v>
                </c:pt>
                <c:pt idx="5">
                  <c:v>200</c:v>
                </c:pt>
                <c:pt idx="6">
                  <c:v>300</c:v>
                </c:pt>
                <c:pt idx="7">
                  <c:v>400</c:v>
                </c:pt>
                <c:pt idx="8">
                  <c:v>500</c:v>
                </c:pt>
                <c:pt idx="9">
                  <c:v>600</c:v>
                </c:pt>
                <c:pt idx="10">
                  <c:v>700</c:v>
                </c:pt>
                <c:pt idx="11">
                  <c:v>800</c:v>
                </c:pt>
                <c:pt idx="12">
                  <c:v>900</c:v>
                </c:pt>
                <c:pt idx="13">
                  <c:v>1000</c:v>
                </c:pt>
                <c:pt idx="14">
                  <c:v>1100</c:v>
                </c:pt>
                <c:pt idx="15">
                  <c:v>1200</c:v>
                </c:pt>
                <c:pt idx="16">
                  <c:v>1300</c:v>
                </c:pt>
                <c:pt idx="17">
                  <c:v>1400</c:v>
                </c:pt>
                <c:pt idx="18">
                  <c:v>1500</c:v>
                </c:pt>
                <c:pt idx="19">
                  <c:v>1600</c:v>
                </c:pt>
                <c:pt idx="20">
                  <c:v>1700</c:v>
                </c:pt>
                <c:pt idx="21">
                  <c:v>1800</c:v>
                </c:pt>
                <c:pt idx="22">
                  <c:v>1900</c:v>
                </c:pt>
                <c:pt idx="23">
                  <c:v>2000</c:v>
                </c:pt>
                <c:pt idx="24">
                  <c:v>2100</c:v>
                </c:pt>
                <c:pt idx="25">
                  <c:v>2200</c:v>
                </c:pt>
                <c:pt idx="26">
                  <c:v>2300</c:v>
                </c:pt>
                <c:pt idx="27">
                  <c:v>2400</c:v>
                </c:pt>
                <c:pt idx="28">
                  <c:v>2500</c:v>
                </c:pt>
                <c:pt idx="29">
                  <c:v>2600</c:v>
                </c:pt>
                <c:pt idx="30">
                  <c:v>2700</c:v>
                </c:pt>
                <c:pt idx="31">
                  <c:v>2800</c:v>
                </c:pt>
                <c:pt idx="32">
                  <c:v>2900</c:v>
                </c:pt>
                <c:pt idx="33">
                  <c:v>3000</c:v>
                </c:pt>
                <c:pt idx="34">
                  <c:v>3100</c:v>
                </c:pt>
                <c:pt idx="35">
                  <c:v>3200</c:v>
                </c:pt>
                <c:pt idx="36">
                  <c:v>3300</c:v>
                </c:pt>
                <c:pt idx="37">
                  <c:v>3400</c:v>
                </c:pt>
                <c:pt idx="38">
                  <c:v>3500</c:v>
                </c:pt>
                <c:pt idx="39">
                  <c:v>3600</c:v>
                </c:pt>
                <c:pt idx="40">
                  <c:v>3700</c:v>
                </c:pt>
                <c:pt idx="41">
                  <c:v>3800</c:v>
                </c:pt>
                <c:pt idx="42">
                  <c:v>3900</c:v>
                </c:pt>
                <c:pt idx="43">
                  <c:v>4000</c:v>
                </c:pt>
                <c:pt idx="44">
                  <c:v>4100</c:v>
                </c:pt>
                <c:pt idx="45">
                  <c:v>4200</c:v>
                </c:pt>
                <c:pt idx="46">
                  <c:v>4300</c:v>
                </c:pt>
                <c:pt idx="47">
                  <c:v>4400</c:v>
                </c:pt>
                <c:pt idx="48">
                  <c:v>4500</c:v>
                </c:pt>
                <c:pt idx="49">
                  <c:v>4600</c:v>
                </c:pt>
                <c:pt idx="50">
                  <c:v>4700</c:v>
                </c:pt>
                <c:pt idx="51">
                  <c:v>4800</c:v>
                </c:pt>
                <c:pt idx="52">
                  <c:v>4900</c:v>
                </c:pt>
                <c:pt idx="53">
                  <c:v>5000</c:v>
                </c:pt>
                <c:pt idx="54">
                  <c:v>5100</c:v>
                </c:pt>
                <c:pt idx="55">
                  <c:v>5200</c:v>
                </c:pt>
                <c:pt idx="56">
                  <c:v>5300</c:v>
                </c:pt>
                <c:pt idx="57">
                  <c:v>5400</c:v>
                </c:pt>
                <c:pt idx="58">
                  <c:v>5500</c:v>
                </c:pt>
                <c:pt idx="59">
                  <c:v>5600</c:v>
                </c:pt>
                <c:pt idx="60">
                  <c:v>5700</c:v>
                </c:pt>
                <c:pt idx="61">
                  <c:v>5800</c:v>
                </c:pt>
                <c:pt idx="62">
                  <c:v>5900</c:v>
                </c:pt>
                <c:pt idx="63">
                  <c:v>6000</c:v>
                </c:pt>
                <c:pt idx="64">
                  <c:v>6100</c:v>
                </c:pt>
                <c:pt idx="65">
                  <c:v>6200</c:v>
                </c:pt>
                <c:pt idx="66">
                  <c:v>6300</c:v>
                </c:pt>
                <c:pt idx="67">
                  <c:v>6400</c:v>
                </c:pt>
                <c:pt idx="68">
                  <c:v>6500</c:v>
                </c:pt>
                <c:pt idx="69">
                  <c:v>6600</c:v>
                </c:pt>
                <c:pt idx="70">
                  <c:v>8600</c:v>
                </c:pt>
                <c:pt idx="71">
                  <c:v>8700</c:v>
                </c:pt>
                <c:pt idx="72">
                  <c:v>8800</c:v>
                </c:pt>
                <c:pt idx="73">
                  <c:v>9600</c:v>
                </c:pt>
                <c:pt idx="74">
                  <c:v>9700</c:v>
                </c:pt>
                <c:pt idx="75">
                  <c:v>9800</c:v>
                </c:pt>
                <c:pt idx="76">
                  <c:v>9900</c:v>
                </c:pt>
                <c:pt idx="77">
                  <c:v>10000</c:v>
                </c:pt>
                <c:pt idx="78">
                  <c:v>10100</c:v>
                </c:pt>
                <c:pt idx="79">
                  <c:v>10200</c:v>
                </c:pt>
                <c:pt idx="80">
                  <c:v>10300</c:v>
                </c:pt>
                <c:pt idx="81">
                  <c:v>10400</c:v>
                </c:pt>
                <c:pt idx="82">
                  <c:v>10500</c:v>
                </c:pt>
                <c:pt idx="83">
                  <c:v>6700</c:v>
                </c:pt>
                <c:pt idx="84">
                  <c:v>6800</c:v>
                </c:pt>
                <c:pt idx="85">
                  <c:v>6900</c:v>
                </c:pt>
                <c:pt idx="86">
                  <c:v>7000</c:v>
                </c:pt>
                <c:pt idx="87">
                  <c:v>7100</c:v>
                </c:pt>
                <c:pt idx="88">
                  <c:v>7200</c:v>
                </c:pt>
                <c:pt idx="89">
                  <c:v>7300</c:v>
                </c:pt>
                <c:pt idx="90">
                  <c:v>7400</c:v>
                </c:pt>
                <c:pt idx="91">
                  <c:v>7500</c:v>
                </c:pt>
                <c:pt idx="92">
                  <c:v>7600</c:v>
                </c:pt>
                <c:pt idx="93">
                  <c:v>7700</c:v>
                </c:pt>
                <c:pt idx="94">
                  <c:v>7800</c:v>
                </c:pt>
                <c:pt idx="95">
                  <c:v>7900</c:v>
                </c:pt>
                <c:pt idx="96">
                  <c:v>8000</c:v>
                </c:pt>
                <c:pt idx="97">
                  <c:v>8100</c:v>
                </c:pt>
                <c:pt idx="98">
                  <c:v>8200</c:v>
                </c:pt>
                <c:pt idx="99">
                  <c:v>8300</c:v>
                </c:pt>
                <c:pt idx="100">
                  <c:v>8400</c:v>
                </c:pt>
                <c:pt idx="101">
                  <c:v>8500</c:v>
                </c:pt>
                <c:pt idx="102">
                  <c:v>8900</c:v>
                </c:pt>
                <c:pt idx="103">
                  <c:v>9000</c:v>
                </c:pt>
                <c:pt idx="104">
                  <c:v>9100</c:v>
                </c:pt>
                <c:pt idx="105">
                  <c:v>9200</c:v>
                </c:pt>
                <c:pt idx="106">
                  <c:v>9300</c:v>
                </c:pt>
                <c:pt idx="107">
                  <c:v>9400</c:v>
                </c:pt>
                <c:pt idx="108">
                  <c:v>9500</c:v>
                </c:pt>
                <c:pt idx="109">
                  <c:v>10600</c:v>
                </c:pt>
                <c:pt idx="110">
                  <c:v>10700</c:v>
                </c:pt>
                <c:pt idx="111">
                  <c:v>10800</c:v>
                </c:pt>
                <c:pt idx="112">
                  <c:v>10900</c:v>
                </c:pt>
                <c:pt idx="113">
                  <c:v>11000</c:v>
                </c:pt>
                <c:pt idx="114">
                  <c:v>11100</c:v>
                </c:pt>
                <c:pt idx="115">
                  <c:v>11200</c:v>
                </c:pt>
                <c:pt idx="116">
                  <c:v>11300</c:v>
                </c:pt>
                <c:pt idx="117">
                  <c:v>11400</c:v>
                </c:pt>
                <c:pt idx="118">
                  <c:v>11500</c:v>
                </c:pt>
                <c:pt idx="119">
                  <c:v>11600</c:v>
                </c:pt>
                <c:pt idx="120">
                  <c:v>11700</c:v>
                </c:pt>
                <c:pt idx="121">
                  <c:v>11800</c:v>
                </c:pt>
                <c:pt idx="122">
                  <c:v>11900</c:v>
                </c:pt>
                <c:pt idx="123">
                  <c:v>12000</c:v>
                </c:pt>
                <c:pt idx="124">
                  <c:v>12100</c:v>
                </c:pt>
                <c:pt idx="125">
                  <c:v>12200</c:v>
                </c:pt>
                <c:pt idx="126">
                  <c:v>12300</c:v>
                </c:pt>
                <c:pt idx="127">
                  <c:v>12400</c:v>
                </c:pt>
                <c:pt idx="128">
                  <c:v>12500</c:v>
                </c:pt>
                <c:pt idx="129">
                  <c:v>12600</c:v>
                </c:pt>
                <c:pt idx="130">
                  <c:v>12700</c:v>
                </c:pt>
                <c:pt idx="131">
                  <c:v>12800</c:v>
                </c:pt>
                <c:pt idx="132">
                  <c:v>12900</c:v>
                </c:pt>
                <c:pt idx="133">
                  <c:v>13000</c:v>
                </c:pt>
                <c:pt idx="134">
                  <c:v>13100</c:v>
                </c:pt>
                <c:pt idx="135">
                  <c:v>13200</c:v>
                </c:pt>
                <c:pt idx="136">
                  <c:v>13300</c:v>
                </c:pt>
                <c:pt idx="137">
                  <c:v>13400</c:v>
                </c:pt>
                <c:pt idx="138">
                  <c:v>13500</c:v>
                </c:pt>
                <c:pt idx="139">
                  <c:v>13600</c:v>
                </c:pt>
                <c:pt idx="140">
                  <c:v>13700</c:v>
                </c:pt>
                <c:pt idx="141">
                  <c:v>13800</c:v>
                </c:pt>
                <c:pt idx="142">
                  <c:v>13900</c:v>
                </c:pt>
                <c:pt idx="143">
                  <c:v>14000</c:v>
                </c:pt>
                <c:pt idx="144">
                  <c:v>14100</c:v>
                </c:pt>
                <c:pt idx="145">
                  <c:v>14200</c:v>
                </c:pt>
                <c:pt idx="146">
                  <c:v>14300</c:v>
                </c:pt>
                <c:pt idx="147">
                  <c:v>14400</c:v>
                </c:pt>
                <c:pt idx="148">
                  <c:v>14500</c:v>
                </c:pt>
                <c:pt idx="149">
                  <c:v>14600</c:v>
                </c:pt>
                <c:pt idx="150">
                  <c:v>14700</c:v>
                </c:pt>
                <c:pt idx="151">
                  <c:v>14800</c:v>
                </c:pt>
                <c:pt idx="152">
                  <c:v>14900</c:v>
                </c:pt>
                <c:pt idx="153">
                  <c:v>15000</c:v>
                </c:pt>
                <c:pt idx="154">
                  <c:v>15100</c:v>
                </c:pt>
                <c:pt idx="155">
                  <c:v>15200</c:v>
                </c:pt>
                <c:pt idx="156">
                  <c:v>15300</c:v>
                </c:pt>
                <c:pt idx="157">
                  <c:v>15400</c:v>
                </c:pt>
                <c:pt idx="158">
                  <c:v>15500</c:v>
                </c:pt>
                <c:pt idx="159">
                  <c:v>15600</c:v>
                </c:pt>
                <c:pt idx="160">
                  <c:v>15700</c:v>
                </c:pt>
                <c:pt idx="161">
                  <c:v>15800</c:v>
                </c:pt>
                <c:pt idx="162">
                  <c:v>15900</c:v>
                </c:pt>
                <c:pt idx="163">
                  <c:v>16000</c:v>
                </c:pt>
                <c:pt idx="164">
                  <c:v>16100</c:v>
                </c:pt>
                <c:pt idx="165">
                  <c:v>16200</c:v>
                </c:pt>
                <c:pt idx="166">
                  <c:v>16300</c:v>
                </c:pt>
                <c:pt idx="167">
                  <c:v>16400</c:v>
                </c:pt>
                <c:pt idx="168">
                  <c:v>16500</c:v>
                </c:pt>
                <c:pt idx="169">
                  <c:v>16600</c:v>
                </c:pt>
                <c:pt idx="170">
                  <c:v>16700</c:v>
                </c:pt>
                <c:pt idx="171">
                  <c:v>16800</c:v>
                </c:pt>
                <c:pt idx="172">
                  <c:v>16900</c:v>
                </c:pt>
                <c:pt idx="173">
                  <c:v>17000</c:v>
                </c:pt>
                <c:pt idx="174">
                  <c:v>17100</c:v>
                </c:pt>
                <c:pt idx="175">
                  <c:v>17200</c:v>
                </c:pt>
                <c:pt idx="176">
                  <c:v>17300</c:v>
                </c:pt>
                <c:pt idx="177">
                  <c:v>17400</c:v>
                </c:pt>
                <c:pt idx="178">
                  <c:v>17500</c:v>
                </c:pt>
                <c:pt idx="179">
                  <c:v>17600</c:v>
                </c:pt>
                <c:pt idx="180">
                  <c:v>17700</c:v>
                </c:pt>
                <c:pt idx="181">
                  <c:v>17800</c:v>
                </c:pt>
                <c:pt idx="182">
                  <c:v>17900</c:v>
                </c:pt>
                <c:pt idx="183">
                  <c:v>18000</c:v>
                </c:pt>
                <c:pt idx="184">
                  <c:v>18100</c:v>
                </c:pt>
                <c:pt idx="185">
                  <c:v>18200</c:v>
                </c:pt>
                <c:pt idx="186">
                  <c:v>18300</c:v>
                </c:pt>
                <c:pt idx="187">
                  <c:v>18400</c:v>
                </c:pt>
                <c:pt idx="188">
                  <c:v>18500</c:v>
                </c:pt>
                <c:pt idx="189">
                  <c:v>18600</c:v>
                </c:pt>
                <c:pt idx="190">
                  <c:v>18700</c:v>
                </c:pt>
                <c:pt idx="191">
                  <c:v>18800</c:v>
                </c:pt>
                <c:pt idx="192">
                  <c:v>18900</c:v>
                </c:pt>
                <c:pt idx="193">
                  <c:v>19000</c:v>
                </c:pt>
                <c:pt idx="194">
                  <c:v>19100</c:v>
                </c:pt>
                <c:pt idx="195">
                  <c:v>19200</c:v>
                </c:pt>
                <c:pt idx="196">
                  <c:v>19300</c:v>
                </c:pt>
                <c:pt idx="197">
                  <c:v>19400</c:v>
                </c:pt>
                <c:pt idx="198">
                  <c:v>19500</c:v>
                </c:pt>
                <c:pt idx="199">
                  <c:v>19600</c:v>
                </c:pt>
                <c:pt idx="200">
                  <c:v>19700</c:v>
                </c:pt>
                <c:pt idx="201">
                  <c:v>19800</c:v>
                </c:pt>
                <c:pt idx="202">
                  <c:v>19900</c:v>
                </c:pt>
                <c:pt idx="203">
                  <c:v>20000</c:v>
                </c:pt>
                <c:pt idx="204">
                  <c:v>20100</c:v>
                </c:pt>
                <c:pt idx="205">
                  <c:v>20200</c:v>
                </c:pt>
                <c:pt idx="206">
                  <c:v>20300</c:v>
                </c:pt>
                <c:pt idx="207">
                  <c:v>20400</c:v>
                </c:pt>
                <c:pt idx="208">
                  <c:v>20500</c:v>
                </c:pt>
                <c:pt idx="209">
                  <c:v>20600</c:v>
                </c:pt>
                <c:pt idx="210">
                  <c:v>20700</c:v>
                </c:pt>
                <c:pt idx="211">
                  <c:v>20800</c:v>
                </c:pt>
                <c:pt idx="212">
                  <c:v>20900</c:v>
                </c:pt>
                <c:pt idx="213">
                  <c:v>21000</c:v>
                </c:pt>
              </c:numCache>
            </c:numRef>
          </c:xVal>
          <c:yVal>
            <c:numRef>
              <c:f>'クリーガー(既往最大)'!$R$4:$R$217</c:f>
              <c:numCache>
                <c:formatCode>General</c:formatCode>
                <c:ptCount val="214"/>
                <c:pt idx="0">
                  <c:v>55.319709766263905</c:v>
                </c:pt>
                <c:pt idx="1">
                  <c:v>45.084109063585679</c:v>
                </c:pt>
                <c:pt idx="2">
                  <c:v>39.326797542038065</c:v>
                </c:pt>
                <c:pt idx="3">
                  <c:v>35.433384790213317</c:v>
                </c:pt>
                <c:pt idx="4">
                  <c:v>32.547713631241315</c:v>
                </c:pt>
                <c:pt idx="5">
                  <c:v>24.453805529618904</c:v>
                </c:pt>
                <c:pt idx="6">
                  <c:v>20.380788546630402</c:v>
                </c:pt>
                <c:pt idx="7">
                  <c:v>17.794276049808271</c:v>
                </c:pt>
                <c:pt idx="8">
                  <c:v>15.958791506880473</c:v>
                </c:pt>
                <c:pt idx="9">
                  <c:v>14.567141665798145</c:v>
                </c:pt>
                <c:pt idx="10">
                  <c:v>13.464295678891212</c:v>
                </c:pt>
                <c:pt idx="11">
                  <c:v>12.562130903664908</c:v>
                </c:pt>
                <c:pt idx="12">
                  <c:v>11.806247638303486</c:v>
                </c:pt>
                <c:pt idx="13">
                  <c:v>11.160955329838904</c:v>
                </c:pt>
                <c:pt idx="14">
                  <c:v>10.601713373803731</c:v>
                </c:pt>
                <c:pt idx="15">
                  <c:v>10.111006243510682</c:v>
                </c:pt>
                <c:pt idx="16">
                  <c:v>9.6759462959415874</c:v>
                </c:pt>
                <c:pt idx="17">
                  <c:v>9.2868080646533375</c:v>
                </c:pt>
                <c:pt idx="18">
                  <c:v>8.936093776394884</c:v>
                </c:pt>
                <c:pt idx="19">
                  <c:v>8.6179162457277201</c:v>
                </c:pt>
                <c:pt idx="20">
                  <c:v>8.3275789675722773</c:v>
                </c:pt>
                <c:pt idx="21">
                  <c:v>8.0612829130247707</c:v>
                </c:pt>
                <c:pt idx="22">
                  <c:v>7.8159171312145306</c:v>
                </c:pt>
                <c:pt idx="23">
                  <c:v>7.5889062079950049</c:v>
                </c:pt>
                <c:pt idx="24">
                  <c:v>7.378097171454062</c:v>
                </c:pt>
                <c:pt idx="25">
                  <c:v>7.1816743154507625</c:v>
                </c:pt>
                <c:pt idx="26">
                  <c:v>6.9980941369610026</c:v>
                </c:pt>
                <c:pt idx="27">
                  <c:v>6.8260349989642366</c:v>
                </c:pt>
                <c:pt idx="28">
                  <c:v>6.6643577317971774</c:v>
                </c:pt>
                <c:pt idx="29">
                  <c:v>6.5120744679410691</c:v>
                </c:pt>
                <c:pt idx="30">
                  <c:v>6.3683237494463825</c:v>
                </c:pt>
                <c:pt idx="31">
                  <c:v>6.2323504674049213</c:v>
                </c:pt>
                <c:pt idx="32">
                  <c:v>6.1034895619002612</c:v>
                </c:pt>
                <c:pt idx="33">
                  <c:v>5.981152676217719</c:v>
                </c:pt>
                <c:pt idx="34">
                  <c:v>5.8648171523062356</c:v>
                </c:pt>
                <c:pt idx="35">
                  <c:v>5.7540168968091328</c:v>
                </c:pt>
                <c:pt idx="36">
                  <c:v>5.6483347529565116</c:v>
                </c:pt>
                <c:pt idx="37">
                  <c:v>5.5473960933176283</c:v>
                </c:pt>
                <c:pt idx="38">
                  <c:v>5.4508634089231158</c:v>
                </c:pt>
                <c:pt idx="39">
                  <c:v>5.3584317166104318</c:v>
                </c:pt>
                <c:pt idx="40">
                  <c:v>5.2698246422314758</c:v>
                </c:pt>
                <c:pt idx="41">
                  <c:v>5.184791065208878</c:v>
                </c:pt>
                <c:pt idx="42">
                  <c:v>5.1031022317548187</c:v>
                </c:pt>
                <c:pt idx="43">
                  <c:v>5.0245492612937896</c:v>
                </c:pt>
                <c:pt idx="44">
                  <c:v>4.9489409843150485</c:v>
                </c:pt>
                <c:pt idx="45">
                  <c:v>4.8761020608177654</c:v>
                </c:pt>
                <c:pt idx="46">
                  <c:v>4.8058713373045725</c:v>
                </c:pt>
                <c:pt idx="47">
                  <c:v>4.7381004073858515</c:v>
                </c:pt>
                <c:pt idx="48">
                  <c:v>4.672652346833079</c:v>
                </c:pt>
                <c:pt idx="49">
                  <c:v>4.6094005986351094</c:v>
                </c:pt>
                <c:pt idx="50">
                  <c:v>4.5482279874816287</c:v>
                </c:pt>
                <c:pt idx="51">
                  <c:v>4.4890258462874328</c:v>
                </c:pt>
                <c:pt idx="52">
                  <c:v>4.4316932400119686</c:v>
                </c:pt>
                <c:pt idx="53">
                  <c:v>4.3761362742232057</c:v>
                </c:pt>
                <c:pt idx="54">
                  <c:v>4.3222674776871326</c:v>
                </c:pt>
                <c:pt idx="55">
                  <c:v>4.2700052497983201</c:v>
                </c:pt>
                <c:pt idx="56">
                  <c:v>4.2192733649573935</c:v>
                </c:pt>
                <c:pt idx="57">
                  <c:v>4.170000527089762</c:v>
                </c:pt>
                <c:pt idx="58">
                  <c:v>4.1221199684213214</c:v>
                </c:pt>
                <c:pt idx="59">
                  <c:v>4.0755690874095363</c:v>
                </c:pt>
                <c:pt idx="60">
                  <c:v>4.030289121394854</c:v>
                </c:pt>
                <c:pt idx="61">
                  <c:v>3.9862248501071353</c:v>
                </c:pt>
                <c:pt idx="62">
                  <c:v>3.9433243266497846</c:v>
                </c:pt>
                <c:pt idx="63">
                  <c:v>3.9015386330036672</c:v>
                </c:pt>
                <c:pt idx="64">
                  <c:v>3.8608216574542782</c:v>
                </c:pt>
                <c:pt idx="65">
                  <c:v>3.8211298916577285</c:v>
                </c:pt>
                <c:pt idx="66">
                  <c:v>3.7824222453313454</c:v>
                </c:pt>
                <c:pt idx="67">
                  <c:v>3.7446598767893056</c:v>
                </c:pt>
                <c:pt idx="68">
                  <c:v>3.7078060377477602</c:v>
                </c:pt>
                <c:pt idx="69">
                  <c:v>3.6718259310020658</c:v>
                </c:pt>
                <c:pt idx="70">
                  <c:v>3.094980541396489</c:v>
                </c:pt>
                <c:pt idx="71">
                  <c:v>3.0717207853110677</c:v>
                </c:pt>
                <c:pt idx="72">
                  <c:v>3.0488790074351888</c:v>
                </c:pt>
                <c:pt idx="73">
                  <c:v>2.8798499423085597</c:v>
                </c:pt>
                <c:pt idx="74">
                  <c:v>2.8602835506339752</c:v>
                </c:pt>
                <c:pt idx="75">
                  <c:v>2.8410341199147511</c:v>
                </c:pt>
                <c:pt idx="76">
                  <c:v>2.8220934785763183</c:v>
                </c:pt>
                <c:pt idx="77">
                  <c:v>2.803453743456084</c:v>
                </c:pt>
                <c:pt idx="78">
                  <c:v>2.7851073069169296</c:v>
                </c:pt>
                <c:pt idx="79">
                  <c:v>2.7670468246554831</c:v>
                </c:pt>
                <c:pt idx="80">
                  <c:v>2.7492652041614973</c:v>
                </c:pt>
                <c:pt idx="81">
                  <c:v>2.7317555937876792</c:v>
                </c:pt>
                <c:pt idx="82">
                  <c:v>2.7145113723921699</c:v>
                </c:pt>
                <c:pt idx="83">
                  <c:v>3.6366865797339285</c:v>
                </c:pt>
                <c:pt idx="84">
                  <c:v>3.6023567073428775</c:v>
                </c:pt>
                <c:pt idx="85">
                  <c:v>3.5688066268156624</c:v>
                </c:pt>
                <c:pt idx="86">
                  <c:v>3.5360081387524573</c:v>
                </c:pt>
                <c:pt idx="87">
                  <c:v>3.5039344372612251</c:v>
                </c:pt>
                <c:pt idx="88">
                  <c:v>3.4725600230134086</c:v>
                </c:pt>
                <c:pt idx="89">
                  <c:v>3.4418606228262387</c:v>
                </c:pt>
                <c:pt idx="90">
                  <c:v>3.4118131152010593</c:v>
                </c:pt>
                <c:pt idx="91">
                  <c:v>3.3823954613037541</c:v>
                </c:pt>
                <c:pt idx="92">
                  <c:v>3.353586640923869</c:v>
                </c:pt>
                <c:pt idx="93">
                  <c:v>3.3253665929939773</c:v>
                </c:pt>
                <c:pt idx="94">
                  <c:v>3.2977161602907743</c:v>
                </c:pt>
                <c:pt idx="95">
                  <c:v>3.2706170379752537</c:v>
                </c:pt>
                <c:pt idx="96">
                  <c:v>3.2440517256612944</c:v>
                </c:pt>
                <c:pt idx="97">
                  <c:v>3.2180034827304937</c:v>
                </c:pt>
                <c:pt idx="98">
                  <c:v>3.1924562866370017</c:v>
                </c:pt>
                <c:pt idx="99">
                  <c:v>3.1673947939689131</c:v>
                </c:pt>
                <c:pt idx="100">
                  <c:v>3.1428043040537612</c:v>
                </c:pt>
                <c:pt idx="101">
                  <c:v>3.1186707249141463</c:v>
                </c:pt>
                <c:pt idx="102">
                  <c:v>3.0264432512439075</c:v>
                </c:pt>
                <c:pt idx="103">
                  <c:v>3.0044020282437844</c:v>
                </c:pt>
                <c:pt idx="104">
                  <c:v>2.9827442947955758</c:v>
                </c:pt>
                <c:pt idx="105">
                  <c:v>2.9614594303208959</c:v>
                </c:pt>
                <c:pt idx="106">
                  <c:v>2.940537216796391</c:v>
                </c:pt>
                <c:pt idx="107">
                  <c:v>2.9199678194465908</c:v>
                </c:pt>
                <c:pt idx="108">
                  <c:v>2.8997417685536657</c:v>
                </c:pt>
                <c:pt idx="109">
                  <c:v>2.6975261395186778</c:v>
                </c:pt>
                <c:pt idx="110">
                  <c:v>2.6807937060816673</c:v>
                </c:pt>
                <c:pt idx="111">
                  <c:v>2.6643080855261227</c:v>
                </c:pt>
                <c:pt idx="112">
                  <c:v>2.6480634854337701</c:v>
                </c:pt>
                <c:pt idx="113">
                  <c:v>2.6320542995492748</c:v>
                </c:pt>
                <c:pt idx="114">
                  <c:v>2.6162751002019187</c:v>
                </c:pt>
                <c:pt idx="115">
                  <c:v>2.6007206310998199</c:v>
                </c:pt>
                <c:pt idx="116">
                  <c:v>2.5853858004752177</c:v>
                </c:pt>
                <c:pt idx="117">
                  <c:v>2.5702656745609311</c:v>
                </c:pt>
                <c:pt idx="118">
                  <c:v>2.5553554713791726</c:v>
                </c:pt>
                <c:pt idx="119">
                  <c:v>2.5406505548252731</c:v>
                </c:pt>
                <c:pt idx="120">
                  <c:v>2.5261464290299767</c:v>
                </c:pt>
                <c:pt idx="121">
                  <c:v>2.5118387329848928</c:v>
                </c:pt>
                <c:pt idx="122">
                  <c:v>2.4977232354167782</c:v>
                </c:pt>
                <c:pt idx="123">
                  <c:v>2.4837958298971792</c:v>
                </c:pt>
                <c:pt idx="124">
                  <c:v>2.4700525301747733</c:v>
                </c:pt>
                <c:pt idx="125">
                  <c:v>2.456489465718549</c:v>
                </c:pt>
                <c:pt idx="126">
                  <c:v>2.4431028774606882</c:v>
                </c:pt>
                <c:pt idx="127">
                  <c:v>2.4298891137286649</c:v>
                </c:pt>
                <c:pt idx="128">
                  <c:v>2.4168446263567729</c:v>
                </c:pt>
                <c:pt idx="129">
                  <c:v>2.403965966967728</c:v>
                </c:pt>
                <c:pt idx="130">
                  <c:v>2.3912497834157374</c:v>
                </c:pt>
                <c:pt idx="131">
                  <c:v>2.3786928163827747</c:v>
                </c:pt>
                <c:pt idx="132">
                  <c:v>2.3662918961203356</c:v>
                </c:pt>
                <c:pt idx="133">
                  <c:v>2.3540439393294288</c:v>
                </c:pt>
                <c:pt idx="134">
                  <c:v>2.3419459461719438</c:v>
                </c:pt>
                <c:pt idx="135">
                  <c:v>2.3299949974068408</c:v>
                </c:pt>
                <c:pt idx="136">
                  <c:v>2.3181882516451791</c:v>
                </c:pt>
                <c:pt idx="137">
                  <c:v>2.3065229427181082</c:v>
                </c:pt>
                <c:pt idx="138">
                  <c:v>2.2949963771524473</c:v>
                </c:pt>
                <c:pt idx="139">
                  <c:v>2.2836059317486774</c:v>
                </c:pt>
                <c:pt idx="140">
                  <c:v>2.2723490512564744</c:v>
                </c:pt>
                <c:pt idx="141">
                  <c:v>2.2612232461432069</c:v>
                </c:pt>
                <c:pt idx="142">
                  <c:v>2.2502260904510236</c:v>
                </c:pt>
                <c:pt idx="143">
                  <c:v>2.239355219738429</c:v>
                </c:pt>
                <c:pt idx="144">
                  <c:v>2.2286083291024457</c:v>
                </c:pt>
                <c:pt idx="145">
                  <c:v>2.2179831712776545</c:v>
                </c:pt>
                <c:pt idx="146">
                  <c:v>2.2074775548086203</c:v>
                </c:pt>
                <c:pt idx="147">
                  <c:v>2.1970893422924118</c:v>
                </c:pt>
                <c:pt idx="148">
                  <c:v>2.1868164486880151</c:v>
                </c:pt>
                <c:pt idx="149">
                  <c:v>2.1766568396897021</c:v>
                </c:pt>
                <c:pt idx="150">
                  <c:v>2.1666085301615263</c:v>
                </c:pt>
                <c:pt idx="151">
                  <c:v>2.1566695826301854</c:v>
                </c:pt>
                <c:pt idx="152">
                  <c:v>2.1468381058338033</c:v>
                </c:pt>
                <c:pt idx="153">
                  <c:v>2.1371122533241351</c:v>
                </c:pt>
                <c:pt idx="154">
                  <c:v>2.127490222119885</c:v>
                </c:pt>
                <c:pt idx="155">
                  <c:v>2.1179702514090071</c:v>
                </c:pt>
                <c:pt idx="156">
                  <c:v>2.1085506212978413</c:v>
                </c:pt>
                <c:pt idx="157">
                  <c:v>2.0992296516051283</c:v>
                </c:pt>
                <c:pt idx="158">
                  <c:v>2.0900057006990314</c:v>
                </c:pt>
                <c:pt idx="159">
                  <c:v>2.0808771643753494</c:v>
                </c:pt>
                <c:pt idx="160">
                  <c:v>2.0718424747751905</c:v>
                </c:pt>
                <c:pt idx="161">
                  <c:v>2.0629000993405664</c:v>
                </c:pt>
                <c:pt idx="162">
                  <c:v>2.0540485398062289</c:v>
                </c:pt>
                <c:pt idx="163">
                  <c:v>2.0452863312263792</c:v>
                </c:pt>
                <c:pt idx="164">
                  <c:v>2.0366120410347528</c:v>
                </c:pt>
                <c:pt idx="165">
                  <c:v>2.028024268136849</c:v>
                </c:pt>
                <c:pt idx="166">
                  <c:v>2.0195216420328665</c:v>
                </c:pt>
                <c:pt idx="167">
                  <c:v>2.0111028219702769</c:v>
                </c:pt>
                <c:pt idx="168">
                  <c:v>2.002766496124766</c:v>
                </c:pt>
                <c:pt idx="169">
                  <c:v>1.99451138080845</c:v>
                </c:pt>
                <c:pt idx="170">
                  <c:v>1.9863362197043606</c:v>
                </c:pt>
                <c:pt idx="171">
                  <c:v>1.9782397831260579</c:v>
                </c:pt>
                <c:pt idx="172">
                  <c:v>1.9702208673015491</c:v>
                </c:pt>
                <c:pt idx="173">
                  <c:v>1.9622782936804406</c:v>
                </c:pt>
                <c:pt idx="174">
                  <c:v>1.954410908263575</c:v>
                </c:pt>
                <c:pt idx="175">
                  <c:v>1.946617580954153</c:v>
                </c:pt>
                <c:pt idx="176">
                  <c:v>1.9388972049296549</c:v>
                </c:pt>
                <c:pt idx="177">
                  <c:v>1.9312486960337276</c:v>
                </c:pt>
                <c:pt idx="178">
                  <c:v>1.9236709921872939</c:v>
                </c:pt>
                <c:pt idx="179">
                  <c:v>1.9161630528181655</c:v>
                </c:pt>
                <c:pt idx="180">
                  <c:v>1.9087238583084984</c:v>
                </c:pt>
                <c:pt idx="181">
                  <c:v>1.9013524094594445</c:v>
                </c:pt>
                <c:pt idx="182">
                  <c:v>1.894047726972331</c:v>
                </c:pt>
                <c:pt idx="183">
                  <c:v>1.8868088509457954</c:v>
                </c:pt>
                <c:pt idx="184">
                  <c:v>1.8796348403883165</c:v>
                </c:pt>
                <c:pt idx="185">
                  <c:v>1.8725247727455581</c:v>
                </c:pt>
                <c:pt idx="186">
                  <c:v>1.865477743442014</c:v>
                </c:pt>
                <c:pt idx="187">
                  <c:v>1.858492865436447</c:v>
                </c:pt>
                <c:pt idx="188">
                  <c:v>1.8515692687906258</c:v>
                </c:pt>
                <c:pt idx="189">
                  <c:v>1.8447061002509029</c:v>
                </c:pt>
                <c:pt idx="190">
                  <c:v>1.837902522842201</c:v>
                </c:pt>
                <c:pt idx="191">
                  <c:v>1.831157715473924</c:v>
                </c:pt>
                <c:pt idx="192">
                  <c:v>1.8244708725574359</c:v>
                </c:pt>
                <c:pt idx="193">
                  <c:v>1.8178412036346956</c:v>
                </c:pt>
                <c:pt idx="194">
                  <c:v>1.8112679330176429</c:v>
                </c:pt>
                <c:pt idx="195">
                  <c:v>1.8047502994380098</c:v>
                </c:pt>
                <c:pt idx="196">
                  <c:v>1.7982875557071503</c:v>
                </c:pt>
                <c:pt idx="197">
                  <c:v>1.7918789683856231</c:v>
                </c:pt>
                <c:pt idx="198">
                  <c:v>1.7855238174621291</c:v>
                </c:pt>
                <c:pt idx="199">
                  <c:v>1.7792213960415406</c:v>
                </c:pt>
                <c:pt idx="200">
                  <c:v>1.7729710100416962</c:v>
                </c:pt>
                <c:pt idx="201">
                  <c:v>1.7667719778986952</c:v>
                </c:pt>
                <c:pt idx="202">
                  <c:v>1.7606236302803737</c:v>
                </c:pt>
                <c:pt idx="203">
                  <c:v>1.7545253098077449</c:v>
                </c:pt>
                <c:pt idx="204">
                  <c:v>1.748476370784102</c:v>
                </c:pt>
                <c:pt idx="205">
                  <c:v>1.7424761789315639</c:v>
                </c:pt>
                <c:pt idx="206">
                  <c:v>1.7365241111348044</c:v>
                </c:pt>
                <c:pt idx="207">
                  <c:v>1.7306195551917514</c:v>
                </c:pt>
                <c:pt idx="208">
                  <c:v>1.7247619095710276</c:v>
                </c:pt>
                <c:pt idx="209">
                  <c:v>1.7189505831759153</c:v>
                </c:pt>
                <c:pt idx="210">
                  <c:v>1.7131849951146447</c:v>
                </c:pt>
                <c:pt idx="211">
                  <c:v>1.7074645744767869</c:v>
                </c:pt>
                <c:pt idx="212">
                  <c:v>1.7017887601156227</c:v>
                </c:pt>
                <c:pt idx="213">
                  <c:v>1.6961570004362061</c:v>
                </c:pt>
              </c:numCache>
            </c:numRef>
          </c:yVal>
          <c:smooth val="0"/>
        </c:ser>
        <c:ser>
          <c:idx val="19"/>
          <c:order val="13"/>
          <c:tx>
            <c:strRef>
              <c:f>'クリーガー(既往最大)'!$S$2:$U$2</c:f>
              <c:strCache>
                <c:ptCount val="1"/>
                <c:pt idx="0">
                  <c:v>外帯</c:v>
                </c:pt>
              </c:strCache>
            </c:strRef>
          </c:tx>
          <c:spPr>
            <a:ln w="38100">
              <a:solidFill>
                <a:schemeClr val="tx1"/>
              </a:solidFill>
            </a:ln>
          </c:spPr>
          <c:marker>
            <c:symbol val="none"/>
          </c:marker>
          <c:xVal>
            <c:numRef>
              <c:f>'クリーガー(既往最大)'!$S$4:$S$217</c:f>
              <c:numCache>
                <c:formatCode>General</c:formatCode>
                <c:ptCount val="214"/>
                <c:pt idx="0">
                  <c:v>20</c:v>
                </c:pt>
                <c:pt idx="1">
                  <c:v>40</c:v>
                </c:pt>
                <c:pt idx="2">
                  <c:v>60</c:v>
                </c:pt>
                <c:pt idx="3">
                  <c:v>80</c:v>
                </c:pt>
                <c:pt idx="4">
                  <c:v>100</c:v>
                </c:pt>
                <c:pt idx="5">
                  <c:v>200</c:v>
                </c:pt>
                <c:pt idx="6">
                  <c:v>300</c:v>
                </c:pt>
                <c:pt idx="7">
                  <c:v>400</c:v>
                </c:pt>
                <c:pt idx="8">
                  <c:v>500</c:v>
                </c:pt>
                <c:pt idx="9">
                  <c:v>600</c:v>
                </c:pt>
                <c:pt idx="10">
                  <c:v>700</c:v>
                </c:pt>
                <c:pt idx="11">
                  <c:v>800</c:v>
                </c:pt>
                <c:pt idx="12">
                  <c:v>900</c:v>
                </c:pt>
                <c:pt idx="13">
                  <c:v>1000</c:v>
                </c:pt>
                <c:pt idx="14">
                  <c:v>1100</c:v>
                </c:pt>
                <c:pt idx="15">
                  <c:v>1200</c:v>
                </c:pt>
                <c:pt idx="16">
                  <c:v>1300</c:v>
                </c:pt>
                <c:pt idx="17">
                  <c:v>1400</c:v>
                </c:pt>
                <c:pt idx="18">
                  <c:v>1500</c:v>
                </c:pt>
                <c:pt idx="19">
                  <c:v>1600</c:v>
                </c:pt>
                <c:pt idx="20">
                  <c:v>1700</c:v>
                </c:pt>
                <c:pt idx="21">
                  <c:v>1800</c:v>
                </c:pt>
                <c:pt idx="22">
                  <c:v>1900</c:v>
                </c:pt>
                <c:pt idx="23">
                  <c:v>2000</c:v>
                </c:pt>
                <c:pt idx="24">
                  <c:v>2100</c:v>
                </c:pt>
                <c:pt idx="25">
                  <c:v>2200</c:v>
                </c:pt>
                <c:pt idx="26">
                  <c:v>2300</c:v>
                </c:pt>
                <c:pt idx="27">
                  <c:v>2400</c:v>
                </c:pt>
                <c:pt idx="28">
                  <c:v>2500</c:v>
                </c:pt>
                <c:pt idx="29">
                  <c:v>2600</c:v>
                </c:pt>
                <c:pt idx="30">
                  <c:v>2700</c:v>
                </c:pt>
                <c:pt idx="31">
                  <c:v>2800</c:v>
                </c:pt>
                <c:pt idx="32">
                  <c:v>2900</c:v>
                </c:pt>
                <c:pt idx="33">
                  <c:v>3000</c:v>
                </c:pt>
                <c:pt idx="34">
                  <c:v>3100</c:v>
                </c:pt>
                <c:pt idx="35">
                  <c:v>3200</c:v>
                </c:pt>
                <c:pt idx="36">
                  <c:v>3300</c:v>
                </c:pt>
                <c:pt idx="37">
                  <c:v>3400</c:v>
                </c:pt>
                <c:pt idx="38">
                  <c:v>3500</c:v>
                </c:pt>
                <c:pt idx="39">
                  <c:v>3600</c:v>
                </c:pt>
                <c:pt idx="40">
                  <c:v>3700</c:v>
                </c:pt>
                <c:pt idx="41">
                  <c:v>3800</c:v>
                </c:pt>
                <c:pt idx="42">
                  <c:v>3900</c:v>
                </c:pt>
                <c:pt idx="43">
                  <c:v>4000</c:v>
                </c:pt>
                <c:pt idx="44">
                  <c:v>4100</c:v>
                </c:pt>
                <c:pt idx="45">
                  <c:v>4200</c:v>
                </c:pt>
                <c:pt idx="46">
                  <c:v>4300</c:v>
                </c:pt>
                <c:pt idx="47">
                  <c:v>4400</c:v>
                </c:pt>
                <c:pt idx="48">
                  <c:v>4500</c:v>
                </c:pt>
                <c:pt idx="49">
                  <c:v>4600</c:v>
                </c:pt>
                <c:pt idx="50">
                  <c:v>4700</c:v>
                </c:pt>
                <c:pt idx="51">
                  <c:v>4800</c:v>
                </c:pt>
                <c:pt idx="52">
                  <c:v>4900</c:v>
                </c:pt>
                <c:pt idx="53">
                  <c:v>5000</c:v>
                </c:pt>
                <c:pt idx="54">
                  <c:v>5100</c:v>
                </c:pt>
                <c:pt idx="55">
                  <c:v>5200</c:v>
                </c:pt>
                <c:pt idx="56">
                  <c:v>5300</c:v>
                </c:pt>
                <c:pt idx="57">
                  <c:v>5400</c:v>
                </c:pt>
                <c:pt idx="58">
                  <c:v>5500</c:v>
                </c:pt>
                <c:pt idx="59">
                  <c:v>5600</c:v>
                </c:pt>
                <c:pt idx="60">
                  <c:v>5700</c:v>
                </c:pt>
                <c:pt idx="61">
                  <c:v>5800</c:v>
                </c:pt>
                <c:pt idx="62">
                  <c:v>5900</c:v>
                </c:pt>
                <c:pt idx="63">
                  <c:v>6000</c:v>
                </c:pt>
                <c:pt idx="64">
                  <c:v>6100</c:v>
                </c:pt>
                <c:pt idx="65">
                  <c:v>6200</c:v>
                </c:pt>
                <c:pt idx="66">
                  <c:v>6300</c:v>
                </c:pt>
                <c:pt idx="67">
                  <c:v>6400</c:v>
                </c:pt>
                <c:pt idx="68">
                  <c:v>6500</c:v>
                </c:pt>
                <c:pt idx="69">
                  <c:v>6600</c:v>
                </c:pt>
                <c:pt idx="70">
                  <c:v>8600</c:v>
                </c:pt>
                <c:pt idx="71">
                  <c:v>8700</c:v>
                </c:pt>
                <c:pt idx="72">
                  <c:v>8800</c:v>
                </c:pt>
                <c:pt idx="73">
                  <c:v>9600</c:v>
                </c:pt>
                <c:pt idx="74">
                  <c:v>9700</c:v>
                </c:pt>
                <c:pt idx="75">
                  <c:v>9800</c:v>
                </c:pt>
                <c:pt idx="76">
                  <c:v>9900</c:v>
                </c:pt>
                <c:pt idx="77">
                  <c:v>10000</c:v>
                </c:pt>
                <c:pt idx="78">
                  <c:v>10100</c:v>
                </c:pt>
                <c:pt idx="79">
                  <c:v>10200</c:v>
                </c:pt>
                <c:pt idx="80">
                  <c:v>10300</c:v>
                </c:pt>
                <c:pt idx="81">
                  <c:v>10400</c:v>
                </c:pt>
                <c:pt idx="82">
                  <c:v>10500</c:v>
                </c:pt>
                <c:pt idx="83">
                  <c:v>6700</c:v>
                </c:pt>
                <c:pt idx="84">
                  <c:v>6800</c:v>
                </c:pt>
                <c:pt idx="85">
                  <c:v>6900</c:v>
                </c:pt>
                <c:pt idx="86">
                  <c:v>7000</c:v>
                </c:pt>
                <c:pt idx="87">
                  <c:v>7100</c:v>
                </c:pt>
                <c:pt idx="88">
                  <c:v>7200</c:v>
                </c:pt>
                <c:pt idx="89">
                  <c:v>7300</c:v>
                </c:pt>
                <c:pt idx="90">
                  <c:v>7400</c:v>
                </c:pt>
                <c:pt idx="91">
                  <c:v>7500</c:v>
                </c:pt>
                <c:pt idx="92">
                  <c:v>7600</c:v>
                </c:pt>
                <c:pt idx="93">
                  <c:v>7700</c:v>
                </c:pt>
                <c:pt idx="94">
                  <c:v>7800</c:v>
                </c:pt>
                <c:pt idx="95">
                  <c:v>7900</c:v>
                </c:pt>
                <c:pt idx="96">
                  <c:v>8000</c:v>
                </c:pt>
                <c:pt idx="97">
                  <c:v>8100</c:v>
                </c:pt>
                <c:pt idx="98">
                  <c:v>8200</c:v>
                </c:pt>
                <c:pt idx="99">
                  <c:v>8300</c:v>
                </c:pt>
                <c:pt idx="100">
                  <c:v>8400</c:v>
                </c:pt>
                <c:pt idx="101">
                  <c:v>8500</c:v>
                </c:pt>
                <c:pt idx="102">
                  <c:v>8900</c:v>
                </c:pt>
                <c:pt idx="103">
                  <c:v>9000</c:v>
                </c:pt>
                <c:pt idx="104">
                  <c:v>9100</c:v>
                </c:pt>
                <c:pt idx="105">
                  <c:v>9200</c:v>
                </c:pt>
                <c:pt idx="106">
                  <c:v>9300</c:v>
                </c:pt>
                <c:pt idx="107">
                  <c:v>9400</c:v>
                </c:pt>
                <c:pt idx="108">
                  <c:v>9500</c:v>
                </c:pt>
                <c:pt idx="109">
                  <c:v>10600</c:v>
                </c:pt>
                <c:pt idx="110">
                  <c:v>10700</c:v>
                </c:pt>
                <c:pt idx="111">
                  <c:v>10800</c:v>
                </c:pt>
                <c:pt idx="112">
                  <c:v>10900</c:v>
                </c:pt>
                <c:pt idx="113">
                  <c:v>11000</c:v>
                </c:pt>
                <c:pt idx="114">
                  <c:v>11100</c:v>
                </c:pt>
                <c:pt idx="115">
                  <c:v>11200</c:v>
                </c:pt>
                <c:pt idx="116">
                  <c:v>11300</c:v>
                </c:pt>
                <c:pt idx="117">
                  <c:v>11400</c:v>
                </c:pt>
                <c:pt idx="118">
                  <c:v>11500</c:v>
                </c:pt>
                <c:pt idx="119">
                  <c:v>11600</c:v>
                </c:pt>
                <c:pt idx="120">
                  <c:v>11700</c:v>
                </c:pt>
                <c:pt idx="121">
                  <c:v>11800</c:v>
                </c:pt>
                <c:pt idx="122">
                  <c:v>11900</c:v>
                </c:pt>
                <c:pt idx="123">
                  <c:v>12000</c:v>
                </c:pt>
                <c:pt idx="124">
                  <c:v>12100</c:v>
                </c:pt>
                <c:pt idx="125">
                  <c:v>12200</c:v>
                </c:pt>
                <c:pt idx="126">
                  <c:v>12300</c:v>
                </c:pt>
                <c:pt idx="127">
                  <c:v>12400</c:v>
                </c:pt>
                <c:pt idx="128">
                  <c:v>12500</c:v>
                </c:pt>
                <c:pt idx="129">
                  <c:v>12600</c:v>
                </c:pt>
                <c:pt idx="130">
                  <c:v>12700</c:v>
                </c:pt>
                <c:pt idx="131">
                  <c:v>12800</c:v>
                </c:pt>
                <c:pt idx="132">
                  <c:v>12900</c:v>
                </c:pt>
                <c:pt idx="133">
                  <c:v>13000</c:v>
                </c:pt>
                <c:pt idx="134">
                  <c:v>13100</c:v>
                </c:pt>
                <c:pt idx="135">
                  <c:v>13200</c:v>
                </c:pt>
                <c:pt idx="136">
                  <c:v>13300</c:v>
                </c:pt>
                <c:pt idx="137">
                  <c:v>13400</c:v>
                </c:pt>
                <c:pt idx="138">
                  <c:v>13500</c:v>
                </c:pt>
                <c:pt idx="139">
                  <c:v>13600</c:v>
                </c:pt>
                <c:pt idx="140">
                  <c:v>13700</c:v>
                </c:pt>
                <c:pt idx="141">
                  <c:v>13800</c:v>
                </c:pt>
                <c:pt idx="142">
                  <c:v>13900</c:v>
                </c:pt>
                <c:pt idx="143">
                  <c:v>14000</c:v>
                </c:pt>
                <c:pt idx="144">
                  <c:v>14100</c:v>
                </c:pt>
                <c:pt idx="145">
                  <c:v>14200</c:v>
                </c:pt>
                <c:pt idx="146">
                  <c:v>14300</c:v>
                </c:pt>
                <c:pt idx="147">
                  <c:v>14400</c:v>
                </c:pt>
                <c:pt idx="148">
                  <c:v>14500</c:v>
                </c:pt>
                <c:pt idx="149">
                  <c:v>14600</c:v>
                </c:pt>
                <c:pt idx="150">
                  <c:v>14700</c:v>
                </c:pt>
                <c:pt idx="151">
                  <c:v>14800</c:v>
                </c:pt>
                <c:pt idx="152">
                  <c:v>14900</c:v>
                </c:pt>
                <c:pt idx="153">
                  <c:v>15000</c:v>
                </c:pt>
                <c:pt idx="154">
                  <c:v>15100</c:v>
                </c:pt>
                <c:pt idx="155">
                  <c:v>15200</c:v>
                </c:pt>
                <c:pt idx="156">
                  <c:v>15300</c:v>
                </c:pt>
                <c:pt idx="157">
                  <c:v>15400</c:v>
                </c:pt>
                <c:pt idx="158">
                  <c:v>15500</c:v>
                </c:pt>
                <c:pt idx="159">
                  <c:v>15600</c:v>
                </c:pt>
                <c:pt idx="160">
                  <c:v>15700</c:v>
                </c:pt>
                <c:pt idx="161">
                  <c:v>15800</c:v>
                </c:pt>
                <c:pt idx="162">
                  <c:v>15900</c:v>
                </c:pt>
                <c:pt idx="163">
                  <c:v>16000</c:v>
                </c:pt>
                <c:pt idx="164">
                  <c:v>16100</c:v>
                </c:pt>
                <c:pt idx="165">
                  <c:v>16200</c:v>
                </c:pt>
                <c:pt idx="166">
                  <c:v>16300</c:v>
                </c:pt>
                <c:pt idx="167">
                  <c:v>16400</c:v>
                </c:pt>
                <c:pt idx="168">
                  <c:v>16500</c:v>
                </c:pt>
                <c:pt idx="169">
                  <c:v>16600</c:v>
                </c:pt>
                <c:pt idx="170">
                  <c:v>16700</c:v>
                </c:pt>
                <c:pt idx="171">
                  <c:v>16800</c:v>
                </c:pt>
                <c:pt idx="172">
                  <c:v>16900</c:v>
                </c:pt>
                <c:pt idx="173">
                  <c:v>17000</c:v>
                </c:pt>
                <c:pt idx="174">
                  <c:v>17100</c:v>
                </c:pt>
                <c:pt idx="175">
                  <c:v>17200</c:v>
                </c:pt>
                <c:pt idx="176">
                  <c:v>17300</c:v>
                </c:pt>
                <c:pt idx="177">
                  <c:v>17400</c:v>
                </c:pt>
                <c:pt idx="178">
                  <c:v>17500</c:v>
                </c:pt>
                <c:pt idx="179">
                  <c:v>17600</c:v>
                </c:pt>
                <c:pt idx="180">
                  <c:v>17700</c:v>
                </c:pt>
                <c:pt idx="181">
                  <c:v>17800</c:v>
                </c:pt>
                <c:pt idx="182">
                  <c:v>17900</c:v>
                </c:pt>
                <c:pt idx="183">
                  <c:v>18000</c:v>
                </c:pt>
                <c:pt idx="184">
                  <c:v>18100</c:v>
                </c:pt>
                <c:pt idx="185">
                  <c:v>18200</c:v>
                </c:pt>
                <c:pt idx="186">
                  <c:v>18300</c:v>
                </c:pt>
                <c:pt idx="187">
                  <c:v>18400</c:v>
                </c:pt>
                <c:pt idx="188">
                  <c:v>18500</c:v>
                </c:pt>
                <c:pt idx="189">
                  <c:v>18600</c:v>
                </c:pt>
                <c:pt idx="190">
                  <c:v>18700</c:v>
                </c:pt>
                <c:pt idx="191">
                  <c:v>18800</c:v>
                </c:pt>
                <c:pt idx="192">
                  <c:v>18900</c:v>
                </c:pt>
                <c:pt idx="193">
                  <c:v>19000</c:v>
                </c:pt>
                <c:pt idx="194">
                  <c:v>19100</c:v>
                </c:pt>
                <c:pt idx="195">
                  <c:v>19200</c:v>
                </c:pt>
                <c:pt idx="196">
                  <c:v>19300</c:v>
                </c:pt>
                <c:pt idx="197">
                  <c:v>19400</c:v>
                </c:pt>
                <c:pt idx="198">
                  <c:v>19500</c:v>
                </c:pt>
                <c:pt idx="199">
                  <c:v>19600</c:v>
                </c:pt>
                <c:pt idx="200">
                  <c:v>19700</c:v>
                </c:pt>
                <c:pt idx="201">
                  <c:v>19800</c:v>
                </c:pt>
                <c:pt idx="202">
                  <c:v>19900</c:v>
                </c:pt>
                <c:pt idx="203">
                  <c:v>20000</c:v>
                </c:pt>
                <c:pt idx="204">
                  <c:v>20100</c:v>
                </c:pt>
                <c:pt idx="205">
                  <c:v>20200</c:v>
                </c:pt>
                <c:pt idx="206">
                  <c:v>20300</c:v>
                </c:pt>
                <c:pt idx="207">
                  <c:v>20400</c:v>
                </c:pt>
                <c:pt idx="208">
                  <c:v>20500</c:v>
                </c:pt>
                <c:pt idx="209">
                  <c:v>20600</c:v>
                </c:pt>
                <c:pt idx="210">
                  <c:v>20700</c:v>
                </c:pt>
                <c:pt idx="211">
                  <c:v>20800</c:v>
                </c:pt>
                <c:pt idx="212">
                  <c:v>20900</c:v>
                </c:pt>
                <c:pt idx="213">
                  <c:v>21000</c:v>
                </c:pt>
              </c:numCache>
            </c:numRef>
          </c:xVal>
          <c:yVal>
            <c:numRef>
              <c:f>'クリーガー(既往最大)'!$U$4:$U$217</c:f>
              <c:numCache>
                <c:formatCode>General</c:formatCode>
                <c:ptCount val="214"/>
                <c:pt idx="0">
                  <c:v>65.977421552472521</c:v>
                </c:pt>
                <c:pt idx="1">
                  <c:v>53.769863970252153</c:v>
                </c:pt>
                <c:pt idx="2">
                  <c:v>46.903367908161407</c:v>
                </c:pt>
                <c:pt idx="3">
                  <c:v>42.259863170152691</c:v>
                </c:pt>
                <c:pt idx="4">
                  <c:v>38.818248177562573</c:v>
                </c:pt>
                <c:pt idx="5">
                  <c:v>29.164994588850192</c:v>
                </c:pt>
                <c:pt idx="6">
                  <c:v>24.307283664255067</c:v>
                </c:pt>
                <c:pt idx="7">
                  <c:v>21.222462249345142</c:v>
                </c:pt>
                <c:pt idx="8">
                  <c:v>19.033359342741569</c:v>
                </c:pt>
                <c:pt idx="9">
                  <c:v>17.373598859426199</c:v>
                </c:pt>
                <c:pt idx="10">
                  <c:v>16.058282222859443</c:v>
                </c:pt>
                <c:pt idx="11">
                  <c:v>14.982309374549303</c:v>
                </c:pt>
                <c:pt idx="12">
                  <c:v>14.080800146573855</c:v>
                </c:pt>
                <c:pt idx="13">
                  <c:v>13.311187962417037</c:v>
                </c:pt>
                <c:pt idx="14">
                  <c:v>12.644204306156727</c:v>
                </c:pt>
                <c:pt idx="15">
                  <c:v>12.058959167833669</c:v>
                </c:pt>
                <c:pt idx="16">
                  <c:v>11.540082013874562</c:v>
                </c:pt>
                <c:pt idx="17">
                  <c:v>11.075973701731076</c:v>
                </c:pt>
                <c:pt idx="18">
                  <c:v>10.657691962027979</c:v>
                </c:pt>
                <c:pt idx="19">
                  <c:v>10.278215403708169</c:v>
                </c:pt>
                <c:pt idx="20">
                  <c:v>9.9319427086019356</c:v>
                </c:pt>
                <c:pt idx="21">
                  <c:v>9.6143429394983801</c:v>
                </c:pt>
                <c:pt idx="22">
                  <c:v>9.321705800051225</c:v>
                </c:pt>
                <c:pt idx="23">
                  <c:v>9.0509597053671857</c:v>
                </c:pt>
                <c:pt idx="24">
                  <c:v>8.7995368991070162</c:v>
                </c:pt>
                <c:pt idx="25">
                  <c:v>8.5652718672074126</c:v>
                </c:pt>
                <c:pt idx="26">
                  <c:v>8.3463237404715134</c:v>
                </c:pt>
                <c:pt idx="27">
                  <c:v>8.141116259674309</c:v>
                </c:pt>
                <c:pt idx="28">
                  <c:v>7.9482907865038444</c:v>
                </c:pt>
                <c:pt idx="29">
                  <c:v>7.7666691341619867</c:v>
                </c:pt>
                <c:pt idx="30">
                  <c:v>7.5952238790681363</c:v>
                </c:pt>
                <c:pt idx="31">
                  <c:v>7.4330544355365715</c:v>
                </c:pt>
                <c:pt idx="32">
                  <c:v>7.2793676154133937</c:v>
                </c:pt>
                <c:pt idx="33">
                  <c:v>7.1334617111308658</c:v>
                </c:pt>
                <c:pt idx="34">
                  <c:v>6.9947133710714864</c:v>
                </c:pt>
                <c:pt idx="35">
                  <c:v>6.8625667058785291</c:v>
                </c:pt>
                <c:pt idx="36">
                  <c:v>6.7365241907425322</c:v>
                </c:pt>
                <c:pt idx="37">
                  <c:v>6.6161390237545854</c:v>
                </c:pt>
                <c:pt idx="38">
                  <c:v>6.5010086725868259</c:v>
                </c:pt>
                <c:pt idx="39">
                  <c:v>6.3907693970322503</c:v>
                </c:pt>
                <c:pt idx="40">
                  <c:v>6.2850915776161251</c:v>
                </c:pt>
                <c:pt idx="41">
                  <c:v>6.1836757137036242</c:v>
                </c:pt>
                <c:pt idx="42">
                  <c:v>6.0862489805609465</c:v>
                </c:pt>
                <c:pt idx="43">
                  <c:v>5.9925622553737705</c:v>
                </c:pt>
                <c:pt idx="44">
                  <c:v>5.9023875385475293</c:v>
                </c:pt>
                <c:pt idx="45">
                  <c:v>5.8155157096584489</c:v>
                </c:pt>
                <c:pt idx="46">
                  <c:v>5.7317545679109045</c:v>
                </c:pt>
                <c:pt idx="47">
                  <c:v>5.6509271154325251</c:v>
                </c:pt>
                <c:pt idx="48">
                  <c:v>5.572870048627097</c:v>
                </c:pt>
                <c:pt idx="49">
                  <c:v>5.4974324284295095</c:v>
                </c:pt>
                <c:pt idx="50">
                  <c:v>5.4244745049228298</c:v>
                </c:pt>
                <c:pt idx="51">
                  <c:v>5.3538666755816804</c:v>
                </c:pt>
                <c:pt idx="52">
                  <c:v>5.2854885595553869</c:v>
                </c:pt>
                <c:pt idx="53">
                  <c:v>5.2192281730221124</c:v>
                </c:pt>
                <c:pt idx="54">
                  <c:v>5.1549811928300278</c:v>
                </c:pt>
                <c:pt idx="55">
                  <c:v>5.0926502974717458</c:v>
                </c:pt>
                <c:pt idx="56">
                  <c:v>5.0321445759767514</c:v>
                </c:pt>
                <c:pt idx="57">
                  <c:v>4.9733789966052271</c:v>
                </c:pt>
                <c:pt idx="58">
                  <c:v>4.9162739283251682</c:v>
                </c:pt>
                <c:pt idx="59">
                  <c:v>4.8607547089885044</c:v>
                </c:pt>
                <c:pt idx="60">
                  <c:v>4.8067512549166223</c:v>
                </c:pt>
                <c:pt idx="61">
                  <c:v>4.7541977072852974</c:v>
                </c:pt>
                <c:pt idx="62">
                  <c:v>4.7030321112811535</c:v>
                </c:pt>
                <c:pt idx="63">
                  <c:v>4.6531961245017426</c:v>
                </c:pt>
                <c:pt idx="64">
                  <c:v>4.6046347515025987</c:v>
                </c:pt>
                <c:pt idx="65">
                  <c:v>4.5572961017666263</c:v>
                </c:pt>
                <c:pt idx="66">
                  <c:v>4.5111311686935807</c:v>
                </c:pt>
                <c:pt idx="67">
                  <c:v>4.4660936274872922</c:v>
                </c:pt>
                <c:pt idx="68">
                  <c:v>4.4221396500614416</c:v>
                </c:pt>
                <c:pt idx="69">
                  <c:v>4.3792277352973628</c:v>
                </c:pt>
                <c:pt idx="70">
                  <c:v>3.69124922634616</c:v>
                </c:pt>
                <c:pt idx="71">
                  <c:v>3.6635083228067242</c:v>
                </c:pt>
                <c:pt idx="72">
                  <c:v>3.6362659237722332</c:v>
                </c:pt>
                <c:pt idx="73">
                  <c:v>3.4346722796334697</c:v>
                </c:pt>
                <c:pt idx="74">
                  <c:v>3.4113362918412453</c:v>
                </c:pt>
                <c:pt idx="75">
                  <c:v>3.3883783296506733</c:v>
                </c:pt>
                <c:pt idx="76">
                  <c:v>3.3657886471787282</c:v>
                </c:pt>
                <c:pt idx="77">
                  <c:v>3.3435578425188668</c:v>
                </c:pt>
                <c:pt idx="78">
                  <c:v>3.3216768423718319</c:v>
                </c:pt>
                <c:pt idx="79">
                  <c:v>3.3001368875051309</c:v>
                </c:pt>
                <c:pt idx="80">
                  <c:v>3.2789295189890142</c:v>
                </c:pt>
                <c:pt idx="81">
                  <c:v>3.2580465651605497</c:v>
                </c:pt>
                <c:pt idx="82">
                  <c:v>3.237480129270649</c:v>
                </c:pt>
                <c:pt idx="83">
                  <c:v>4.3373185531723291</c:v>
                </c:pt>
                <c:pt idx="84">
                  <c:v>4.2963748014397716</c:v>
                </c:pt>
                <c:pt idx="85">
                  <c:v>4.2563610736849435</c:v>
                </c:pt>
                <c:pt idx="86">
                  <c:v>4.2172437377051812</c:v>
                </c:pt>
                <c:pt idx="87">
                  <c:v>4.1789908232742077</c:v>
                </c:pt>
                <c:pt idx="88">
                  <c:v>4.1415719184474069</c:v>
                </c:pt>
                <c:pt idx="89">
                  <c:v>4.1049580736511313</c:v>
                </c:pt>
                <c:pt idx="90">
                  <c:v>4.0691217128754911</c:v>
                </c:pt>
                <c:pt idx="91">
                  <c:v>4.0340365513576897</c:v>
                </c:pt>
                <c:pt idx="92">
                  <c:v>3.9996775192032534</c:v>
                </c:pt>
                <c:pt idx="93">
                  <c:v>3.9660206904460478</c:v>
                </c:pt>
                <c:pt idx="94">
                  <c:v>3.9330432170956717</c:v>
                </c:pt>
                <c:pt idx="95">
                  <c:v>3.9007232677635546</c:v>
                </c:pt>
                <c:pt idx="96">
                  <c:v>3.8690399704972327</c:v>
                </c:pt>
                <c:pt idx="97">
                  <c:v>3.8379733594862917</c:v>
                </c:pt>
                <c:pt idx="98">
                  <c:v>3.8075043253343472</c:v>
                </c:pt>
                <c:pt idx="99">
                  <c:v>3.7776145686186471</c:v>
                </c:pt>
                <c:pt idx="100">
                  <c:v>3.748286556483936</c:v>
                </c:pt>
                <c:pt idx="101">
                  <c:v>3.7195034820391841</c:v>
                </c:pt>
                <c:pt idx="102">
                  <c:v>3.6095077692133071</c:v>
                </c:pt>
                <c:pt idx="103">
                  <c:v>3.5832201573014681</c:v>
                </c:pt>
                <c:pt idx="104">
                  <c:v>3.5573899167665646</c:v>
                </c:pt>
                <c:pt idx="105">
                  <c:v>3.5320043809048127</c:v>
                </c:pt>
                <c:pt idx="106">
                  <c:v>3.5070513631223705</c:v>
                </c:pt>
                <c:pt idx="107">
                  <c:v>3.4825191339085486</c:v>
                </c:pt>
                <c:pt idx="108">
                  <c:v>3.4583963991410926</c:v>
                </c:pt>
                <c:pt idx="109">
                  <c:v>3.2172225777723473</c:v>
                </c:pt>
                <c:pt idx="110">
                  <c:v>3.1972665292114115</c:v>
                </c:pt>
                <c:pt idx="111">
                  <c:v>3.1776048436830004</c:v>
                </c:pt>
                <c:pt idx="112">
                  <c:v>3.1582306128207476</c:v>
                </c:pt>
                <c:pt idx="113">
                  <c:v>3.1391371502867602</c:v>
                </c:pt>
                <c:pt idx="114">
                  <c:v>3.1203179827332836</c:v>
                </c:pt>
                <c:pt idx="115">
                  <c:v>3.1017668412086774</c:v>
                </c:pt>
                <c:pt idx="116">
                  <c:v>3.0834776529820944</c:v>
                </c:pt>
                <c:pt idx="117">
                  <c:v>3.0654445337631335</c:v>
                </c:pt>
                <c:pt idx="118">
                  <c:v>3.0476617802940291</c:v>
                </c:pt>
                <c:pt idx="119">
                  <c:v>3.0301238632935634</c:v>
                </c:pt>
                <c:pt idx="120">
                  <c:v>3.0128254207332228</c:v>
                </c:pt>
                <c:pt idx="121">
                  <c:v>2.9957612514272096</c:v>
                </c:pt>
                <c:pt idx="122">
                  <c:v>2.9789263089192066</c:v>
                </c:pt>
                <c:pt idx="123">
                  <c:v>2.9623156956498793</c:v>
                </c:pt>
                <c:pt idx="124">
                  <c:v>2.9459246573899498</c:v>
                </c:pt>
                <c:pt idx="125">
                  <c:v>2.9297485779247348</c:v>
                </c:pt>
                <c:pt idx="126">
                  <c:v>2.9137829739768821</c:v>
                </c:pt>
                <c:pt idx="127">
                  <c:v>2.8980234903547526</c:v>
                </c:pt>
                <c:pt idx="128">
                  <c:v>2.882465895314799</c:v>
                </c:pt>
                <c:pt idx="129">
                  <c:v>2.8671060761268135</c:v>
                </c:pt>
                <c:pt idx="130">
                  <c:v>2.851940034831709</c:v>
                </c:pt>
                <c:pt idx="131">
                  <c:v>2.8369638841820626</c:v>
                </c:pt>
                <c:pt idx="132">
                  <c:v>2.8221738437561372</c:v>
                </c:pt>
                <c:pt idx="133">
                  <c:v>2.8075662362367844</c:v>
                </c:pt>
                <c:pt idx="134">
                  <c:v>2.7931374838470329</c:v>
                </c:pt>
                <c:pt idx="135">
                  <c:v>2.7788841049345487</c:v>
                </c:pt>
                <c:pt idx="136">
                  <c:v>2.7648027106978219</c:v>
                </c:pt>
                <c:pt idx="137">
                  <c:v>2.7508900020470892</c:v>
                </c:pt>
                <c:pt idx="138">
                  <c:v>2.737142766593557</c:v>
                </c:pt>
                <c:pt idx="139">
                  <c:v>2.7235578757607932</c:v>
                </c:pt>
                <c:pt idx="140">
                  <c:v>2.7101322820124181</c:v>
                </c:pt>
                <c:pt idx="141">
                  <c:v>2.6968630161907003</c:v>
                </c:pt>
                <c:pt idx="142">
                  <c:v>2.6837471849608026</c:v>
                </c:pt>
                <c:pt idx="143">
                  <c:v>2.6707819683557679</c:v>
                </c:pt>
                <c:pt idx="144">
                  <c:v>2.6579646174176577</c:v>
                </c:pt>
                <c:pt idx="145">
                  <c:v>2.6452924519303513</c:v>
                </c:pt>
                <c:pt idx="146">
                  <c:v>2.6327628582398797</c:v>
                </c:pt>
                <c:pt idx="147">
                  <c:v>2.6203732871583538</c:v>
                </c:pt>
                <c:pt idx="148">
                  <c:v>2.6081212519476735</c:v>
                </c:pt>
                <c:pt idx="149">
                  <c:v>2.5960043263795138</c:v>
                </c:pt>
                <c:pt idx="150">
                  <c:v>2.5840201428682232</c:v>
                </c:pt>
                <c:pt idx="151">
                  <c:v>2.5721663906733214</c:v>
                </c:pt>
                <c:pt idx="152">
                  <c:v>2.5604408141686914</c:v>
                </c:pt>
                <c:pt idx="153">
                  <c:v>2.5488412111754943</c:v>
                </c:pt>
                <c:pt idx="154">
                  <c:v>2.5373654313560383</c:v>
                </c:pt>
                <c:pt idx="155">
                  <c:v>2.5260113746660688</c:v>
                </c:pt>
                <c:pt idx="156">
                  <c:v>2.51477698986292</c:v>
                </c:pt>
                <c:pt idx="157">
                  <c:v>2.5036602730671822</c:v>
                </c:pt>
                <c:pt idx="158">
                  <c:v>2.4926592663756755</c:v>
                </c:pt>
                <c:pt idx="159">
                  <c:v>2.481772056523539</c:v>
                </c:pt>
                <c:pt idx="160">
                  <c:v>2.4709967735933875</c:v>
                </c:pt>
                <c:pt idx="161">
                  <c:v>2.4603315897696918</c:v>
                </c:pt>
                <c:pt idx="162">
                  <c:v>2.4497747181363949</c:v>
                </c:pt>
                <c:pt idx="163">
                  <c:v>2.4393244115160932</c:v>
                </c:pt>
                <c:pt idx="164">
                  <c:v>2.4289789613490638</c:v>
                </c:pt>
                <c:pt idx="165">
                  <c:v>2.4187366966105843</c:v>
                </c:pt>
                <c:pt idx="166">
                  <c:v>2.4085959827649086</c:v>
                </c:pt>
                <c:pt idx="167">
                  <c:v>2.3985552207545733</c:v>
                </c:pt>
                <c:pt idx="168">
                  <c:v>2.3886128460235434</c:v>
                </c:pt>
                <c:pt idx="169">
                  <c:v>2.3787673275728838</c:v>
                </c:pt>
                <c:pt idx="170">
                  <c:v>2.3690171670477684</c:v>
                </c:pt>
                <c:pt idx="171">
                  <c:v>2.3593608978544451</c:v>
                </c:pt>
                <c:pt idx="172">
                  <c:v>2.3497970843062035</c:v>
                </c:pt>
                <c:pt idx="173">
                  <c:v>2.3403243207970399</c:v>
                </c:pt>
                <c:pt idx="174">
                  <c:v>2.3309412310021447</c:v>
                </c:pt>
                <c:pt idx="175">
                  <c:v>2.3216464671040216</c:v>
                </c:pt>
                <c:pt idx="176">
                  <c:v>2.312438709043394</c:v>
                </c:pt>
                <c:pt idx="177">
                  <c:v>2.3033166637939417</c:v>
                </c:pt>
                <c:pt idx="178">
                  <c:v>2.2942790646599565</c:v>
                </c:pt>
                <c:pt idx="179">
                  <c:v>2.2853246705960619</c:v>
                </c:pt>
                <c:pt idx="180">
                  <c:v>2.2764522655482233</c:v>
                </c:pt>
                <c:pt idx="181">
                  <c:v>2.2676606578152581</c:v>
                </c:pt>
                <c:pt idx="182">
                  <c:v>2.2589486794300564</c:v>
                </c:pt>
                <c:pt idx="183">
                  <c:v>2.2503151855598467</c:v>
                </c:pt>
                <c:pt idx="184">
                  <c:v>2.2417590539248011</c:v>
                </c:pt>
                <c:pt idx="185">
                  <c:v>2.2332791842343251</c:v>
                </c:pt>
                <c:pt idx="186">
                  <c:v>2.2248744976403967</c:v>
                </c:pt>
                <c:pt idx="187">
                  <c:v>2.2165439362073545</c:v>
                </c:pt>
                <c:pt idx="188">
                  <c:v>2.208286462397556</c:v>
                </c:pt>
                <c:pt idx="189">
                  <c:v>2.2001010585723351</c:v>
                </c:pt>
                <c:pt idx="190">
                  <c:v>2.1919867265077682</c:v>
                </c:pt>
                <c:pt idx="191">
                  <c:v>2.1839424869246749</c:v>
                </c:pt>
                <c:pt idx="192">
                  <c:v>2.1759673790323819</c:v>
                </c:pt>
                <c:pt idx="193">
                  <c:v>2.1680604600858238</c:v>
                </c:pt>
                <c:pt idx="194">
                  <c:v>2.1602208049554523</c:v>
                </c:pt>
                <c:pt idx="195">
                  <c:v>2.1524475057095787</c:v>
                </c:pt>
                <c:pt idx="196">
                  <c:v>2.144739671208673</c:v>
                </c:pt>
                <c:pt idx="197">
                  <c:v>2.1370964267112824</c:v>
                </c:pt>
                <c:pt idx="198">
                  <c:v>2.1295169134911203</c:v>
                </c:pt>
                <c:pt idx="199">
                  <c:v>2.1220002884649878</c:v>
                </c:pt>
                <c:pt idx="200">
                  <c:v>2.114545723831156</c:v>
                </c:pt>
                <c:pt idx="201">
                  <c:v>2.1071524067178848</c:v>
                </c:pt>
                <c:pt idx="202">
                  <c:v>2.0998195388416958</c:v>
                </c:pt>
                <c:pt idx="203">
                  <c:v>2.0925463361751464</c:v>
                </c:pt>
                <c:pt idx="204">
                  <c:v>2.0853320286237453</c:v>
                </c:pt>
                <c:pt idx="205">
                  <c:v>2.0781758597117381</c:v>
                </c:pt>
                <c:pt idx="206">
                  <c:v>2.0710770862764671</c:v>
                </c:pt>
                <c:pt idx="207">
                  <c:v>2.0640349781710383</c:v>
                </c:pt>
                <c:pt idx="208">
                  <c:v>2.0570488179750348</c:v>
                </c:pt>
                <c:pt idx="209">
                  <c:v>2.0501179007130079</c:v>
                </c:pt>
                <c:pt idx="210">
                  <c:v>2.0432415335805048</c:v>
                </c:pt>
                <c:pt idx="211">
                  <c:v>2.0364190356773868</c:v>
                </c:pt>
                <c:pt idx="212">
                  <c:v>2.0296497377482701</c:v>
                </c:pt>
                <c:pt idx="213">
                  <c:v>2.0229329819297548</c:v>
                </c:pt>
              </c:numCache>
            </c:numRef>
          </c:yVal>
          <c:smooth val="0"/>
        </c:ser>
        <c:dLbls>
          <c:showLegendKey val="0"/>
          <c:showVal val="0"/>
          <c:showCatName val="0"/>
          <c:showSerName val="0"/>
          <c:showPercent val="0"/>
          <c:showBubbleSize val="0"/>
        </c:dLbls>
        <c:axId val="99258752"/>
        <c:axId val="99260288"/>
      </c:scatterChart>
      <c:valAx>
        <c:axId val="99258752"/>
        <c:scaling>
          <c:logBase val="10"/>
          <c:orientation val="minMax"/>
          <c:max val="20000"/>
          <c:min val="20"/>
        </c:scaling>
        <c:delete val="0"/>
        <c:axPos val="b"/>
        <c:numFmt formatCode="#,##0_ " sourceLinked="1"/>
        <c:majorTickMark val="out"/>
        <c:minorTickMark val="out"/>
        <c:tickLblPos val="nextTo"/>
        <c:txPr>
          <a:bodyPr/>
          <a:lstStyle/>
          <a:p>
            <a:pPr>
              <a:defRPr sz="2000" b="0"/>
            </a:pPr>
            <a:endParaRPr lang="ja-JP"/>
          </a:p>
        </c:txPr>
        <c:crossAx val="99260288"/>
        <c:crosses val="autoZero"/>
        <c:crossBetween val="midCat"/>
      </c:valAx>
      <c:valAx>
        <c:axId val="99260288"/>
        <c:scaling>
          <c:logBase val="10"/>
          <c:orientation val="minMax"/>
          <c:max val="100"/>
          <c:min val="1"/>
        </c:scaling>
        <c:delete val="0"/>
        <c:axPos val="l"/>
        <c:majorGridlines/>
        <c:numFmt formatCode="#,##0_);\(#,##0\)" sourceLinked="0"/>
        <c:majorTickMark val="out"/>
        <c:minorTickMark val="out"/>
        <c:tickLblPos val="nextTo"/>
        <c:txPr>
          <a:bodyPr/>
          <a:lstStyle/>
          <a:p>
            <a:pPr>
              <a:defRPr sz="2000" b="0"/>
            </a:pPr>
            <a:endParaRPr lang="ja-JP"/>
          </a:p>
        </c:txPr>
        <c:crossAx val="99258752"/>
        <c:crosses val="autoZero"/>
        <c:crossBetween val="midCat"/>
        <c:majorUnit val="10"/>
        <c:minorUnit val="10"/>
      </c:valAx>
      <c:spPr>
        <a:noFill/>
        <a:ln>
          <a:solidFill>
            <a:schemeClr val="tx1"/>
          </a:solidFill>
        </a:ln>
      </c:spPr>
    </c:plotArea>
    <c:legend>
      <c:legendPos val="t"/>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ayout>
        <c:manualLayout>
          <c:xMode val="edge"/>
          <c:yMode val="edge"/>
          <c:x val="0.66535075712237124"/>
          <c:y val="0.12314652688221654"/>
          <c:w val="0.26422854084031722"/>
          <c:h val="0.37103391492964871"/>
        </c:manualLayout>
      </c:layout>
      <c:overlay val="0"/>
      <c:spPr>
        <a:solidFill>
          <a:prstClr val="white">
            <a:alpha val="54000"/>
          </a:prstClr>
        </a:solidFill>
        <a:ln>
          <a:noFill/>
        </a:ln>
      </c:spPr>
      <c:txPr>
        <a:bodyPr/>
        <a:lstStyle/>
        <a:p>
          <a:pPr>
            <a:defRPr sz="1400" b="0"/>
          </a:pPr>
          <a:endParaRPr lang="ja-JP"/>
        </a:p>
      </c:txPr>
    </c:legend>
    <c:plotVisOnly val="1"/>
    <c:dispBlanksAs val="gap"/>
    <c:showDLblsOverMax val="0"/>
  </c:chart>
  <c:txPr>
    <a:bodyPr/>
    <a:lstStyle/>
    <a:p>
      <a:pPr>
        <a:defRPr sz="1050" b="1"/>
      </a:pPr>
      <a:endParaRPr lang="ja-JP"/>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48086866597725"/>
          <c:y val="4.0677966101694912E-2"/>
          <c:w val="0.85729058945191317"/>
          <c:h val="0.82711864406779656"/>
        </c:manualLayout>
      </c:layout>
      <c:lineChart>
        <c:grouping val="standard"/>
        <c:varyColors val="0"/>
        <c:ser>
          <c:idx val="1"/>
          <c:order val="0"/>
          <c:tx>
            <c:strRef>
              <c:f>ミネラルウォーターの１人当り消費量推移!$B$4</c:f>
              <c:strCache>
                <c:ptCount val="1"/>
                <c:pt idx="0">
                  <c:v>日本</c:v>
                </c:pt>
              </c:strCache>
            </c:strRef>
          </c:tx>
          <c:spPr>
            <a:ln w="38100">
              <a:solidFill>
                <a:srgbClr val="FF0000"/>
              </a:solidFill>
              <a:prstDash val="solid"/>
            </a:ln>
          </c:spPr>
          <c:marker>
            <c:symbol val="circle"/>
            <c:size val="10"/>
            <c:spPr>
              <a:solidFill>
                <a:srgbClr val="FFFFFF"/>
              </a:solidFill>
              <a:ln>
                <a:solidFill>
                  <a:srgbClr val="FF0000"/>
                </a:solidFill>
                <a:prstDash val="solid"/>
              </a:ln>
            </c:spPr>
          </c:marker>
          <c:dLbls>
            <c:spPr>
              <a:noFill/>
              <a:ln w="25400">
                <a:noFill/>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dLbls>
          <c:cat>
            <c:numRef>
              <c:f>ミネラルウォーターの１人当り消費量推移!$A$5:$A$29</c:f>
              <c:numCache>
                <c:formatCode>General</c:formatCode>
                <c:ptCount val="25"/>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numCache>
            </c:numRef>
          </c:cat>
          <c:val>
            <c:numRef>
              <c:f>ミネラルウォーターの１人当り消費量推移!$B$5:$B$28</c:f>
              <c:numCache>
                <c:formatCode>0.0_ </c:formatCode>
                <c:ptCount val="24"/>
                <c:pt idx="0">
                  <c:v>0.7</c:v>
                </c:pt>
                <c:pt idx="1">
                  <c:v>0.7</c:v>
                </c:pt>
                <c:pt idx="2">
                  <c:v>0.8</c:v>
                </c:pt>
                <c:pt idx="3">
                  <c:v>0.9</c:v>
                </c:pt>
                <c:pt idx="4">
                  <c:v>1.6</c:v>
                </c:pt>
                <c:pt idx="5">
                  <c:v>2.2999999999999998</c:v>
                </c:pt>
                <c:pt idx="6">
                  <c:v>2.8</c:v>
                </c:pt>
                <c:pt idx="7">
                  <c:v>3.3</c:v>
                </c:pt>
                <c:pt idx="8">
                  <c:v>4.5</c:v>
                </c:pt>
                <c:pt idx="9">
                  <c:v>5.2</c:v>
                </c:pt>
                <c:pt idx="10">
                  <c:v>5</c:v>
                </c:pt>
                <c:pt idx="11">
                  <c:v>6.3</c:v>
                </c:pt>
                <c:pt idx="12">
                  <c:v>6.9</c:v>
                </c:pt>
                <c:pt idx="13">
                  <c:v>8.89</c:v>
                </c:pt>
                <c:pt idx="14">
                  <c:v>8.6</c:v>
                </c:pt>
                <c:pt idx="15">
                  <c:v>9.8000000000000007</c:v>
                </c:pt>
                <c:pt idx="16">
                  <c:v>10.5</c:v>
                </c:pt>
                <c:pt idx="17">
                  <c:v>11.5</c:v>
                </c:pt>
                <c:pt idx="18">
                  <c:v>12.7</c:v>
                </c:pt>
                <c:pt idx="19">
                  <c:v>14.4</c:v>
                </c:pt>
                <c:pt idx="20">
                  <c:v>18.399999999999999</c:v>
                </c:pt>
                <c:pt idx="21">
                  <c:v>19.600000000000001</c:v>
                </c:pt>
                <c:pt idx="22">
                  <c:v>19.7</c:v>
                </c:pt>
                <c:pt idx="23">
                  <c:v>19.7</c:v>
                </c:pt>
              </c:numCache>
            </c:numRef>
          </c:val>
          <c:smooth val="0"/>
        </c:ser>
        <c:ser>
          <c:idx val="4"/>
          <c:order val="1"/>
          <c:tx>
            <c:strRef>
              <c:f>ミネラルウォーターの１人当り消費量推移!$E$4</c:f>
              <c:strCache>
                <c:ptCount val="1"/>
                <c:pt idx="0">
                  <c:v>イギリス</c:v>
                </c:pt>
              </c:strCache>
            </c:strRef>
          </c:tx>
          <c:spPr>
            <a:ln w="38100">
              <a:solidFill>
                <a:srgbClr val="0000FF"/>
              </a:solidFill>
              <a:prstDash val="solid"/>
            </a:ln>
          </c:spPr>
          <c:marker>
            <c:symbol val="diamond"/>
            <c:size val="9"/>
            <c:spPr>
              <a:solidFill>
                <a:srgbClr val="FFFFFF"/>
              </a:solidFill>
              <a:ln>
                <a:solidFill>
                  <a:srgbClr val="0000FF"/>
                </a:solidFill>
                <a:prstDash val="solid"/>
              </a:ln>
            </c:spPr>
          </c:marker>
          <c:cat>
            <c:numRef>
              <c:f>ミネラルウォーターの１人当り消費量推移!$A$5:$A$29</c:f>
              <c:numCache>
                <c:formatCode>General</c:formatCode>
                <c:ptCount val="25"/>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numCache>
            </c:numRef>
          </c:cat>
          <c:val>
            <c:numRef>
              <c:f>ミネラルウォーターの１人当り消費量推移!$E$5:$E$29</c:f>
              <c:numCache>
                <c:formatCode>General</c:formatCode>
                <c:ptCount val="25"/>
                <c:pt idx="2" formatCode="0.0_ ">
                  <c:v>3.1</c:v>
                </c:pt>
                <c:pt idx="3" formatCode="0.0_ ">
                  <c:v>5.7</c:v>
                </c:pt>
                <c:pt idx="4" formatCode="0.0_ ">
                  <c:v>6.8</c:v>
                </c:pt>
                <c:pt idx="5" formatCode="0.0_ ">
                  <c:v>8</c:v>
                </c:pt>
                <c:pt idx="6" formatCode="0.0_ ">
                  <c:v>8.4</c:v>
                </c:pt>
                <c:pt idx="7" formatCode="0.0_ ">
                  <c:v>9.1999999999999993</c:v>
                </c:pt>
                <c:pt idx="8" formatCode="0.0_ ">
                  <c:v>11</c:v>
                </c:pt>
                <c:pt idx="9" formatCode="0.0_ ">
                  <c:v>13.1</c:v>
                </c:pt>
                <c:pt idx="10" formatCode="0.0_ ">
                  <c:v>13.5</c:v>
                </c:pt>
                <c:pt idx="11" formatCode="0.0_ ">
                  <c:v>14.8</c:v>
                </c:pt>
                <c:pt idx="12" formatCode="0.0_ ">
                  <c:v>15</c:v>
                </c:pt>
                <c:pt idx="13" formatCode="0.0_ ">
                  <c:v>16</c:v>
                </c:pt>
                <c:pt idx="14" formatCode="0.0_ ">
                  <c:v>21</c:v>
                </c:pt>
                <c:pt idx="15" formatCode="0.0_ ">
                  <c:v>23.2</c:v>
                </c:pt>
                <c:pt idx="16" formatCode="0.0_ ">
                  <c:v>26</c:v>
                </c:pt>
                <c:pt idx="17" formatCode="0.0_ ">
                  <c:v>30.5</c:v>
                </c:pt>
                <c:pt idx="18" formatCode="0.0_ ">
                  <c:v>32.9</c:v>
                </c:pt>
                <c:pt idx="19" formatCode="0.0_ ">
                  <c:v>35.799999999999997</c:v>
                </c:pt>
                <c:pt idx="20" formatCode="0.0_ ">
                  <c:v>40.9</c:v>
                </c:pt>
              </c:numCache>
            </c:numRef>
          </c:val>
          <c:smooth val="0"/>
        </c:ser>
        <c:ser>
          <c:idx val="3"/>
          <c:order val="2"/>
          <c:tx>
            <c:strRef>
              <c:f>ミネラルウォーターの１人当り消費量推移!$D$4</c:f>
              <c:strCache>
                <c:ptCount val="1"/>
                <c:pt idx="0">
                  <c:v>カナダ</c:v>
                </c:pt>
              </c:strCache>
            </c:strRef>
          </c:tx>
          <c:spPr>
            <a:ln w="38100">
              <a:solidFill>
                <a:srgbClr val="008000"/>
              </a:solidFill>
              <a:prstDash val="solid"/>
            </a:ln>
          </c:spPr>
          <c:marker>
            <c:symbol val="triangle"/>
            <c:size val="9"/>
            <c:spPr>
              <a:solidFill>
                <a:srgbClr val="008000"/>
              </a:solidFill>
              <a:ln>
                <a:solidFill>
                  <a:srgbClr val="003300"/>
                </a:solidFill>
                <a:prstDash val="solid"/>
              </a:ln>
            </c:spPr>
          </c:marker>
          <c:cat>
            <c:numRef>
              <c:f>ミネラルウォーターの１人当り消費量推移!$A$5:$A$29</c:f>
              <c:numCache>
                <c:formatCode>General</c:formatCode>
                <c:ptCount val="25"/>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numCache>
            </c:numRef>
          </c:cat>
          <c:val>
            <c:numRef>
              <c:f>ミネラルウォーターの１人当り消費量推移!$D$5:$D$29</c:f>
              <c:numCache>
                <c:formatCode>General</c:formatCode>
                <c:ptCount val="25"/>
                <c:pt idx="9" formatCode="0.0_ ">
                  <c:v>9</c:v>
                </c:pt>
                <c:pt idx="10" formatCode="0.0_ ">
                  <c:v>10.6</c:v>
                </c:pt>
                <c:pt idx="11" formatCode="0.0_ ">
                  <c:v>12.8</c:v>
                </c:pt>
                <c:pt idx="12" formatCode="0.0_ ">
                  <c:v>14.7</c:v>
                </c:pt>
                <c:pt idx="13" formatCode="0.0_ ">
                  <c:v>16.7</c:v>
                </c:pt>
                <c:pt idx="14" formatCode="0.0_ ">
                  <c:v>20.3</c:v>
                </c:pt>
                <c:pt idx="15" formatCode="0.0_ ">
                  <c:v>25.1</c:v>
                </c:pt>
                <c:pt idx="16" formatCode="0.0_ ">
                  <c:v>29.4</c:v>
                </c:pt>
                <c:pt idx="17" formatCode="0.0_ ">
                  <c:v>33.200000000000003</c:v>
                </c:pt>
                <c:pt idx="18" formatCode="0.0_ ">
                  <c:v>36.799999999999997</c:v>
                </c:pt>
                <c:pt idx="19" formatCode="0.0_ ">
                  <c:v>42.3</c:v>
                </c:pt>
                <c:pt idx="20" formatCode="0.0_ ">
                  <c:v>69.400000000000006</c:v>
                </c:pt>
              </c:numCache>
            </c:numRef>
          </c:val>
          <c:smooth val="0"/>
        </c:ser>
        <c:ser>
          <c:idx val="2"/>
          <c:order val="3"/>
          <c:tx>
            <c:strRef>
              <c:f>ミネラルウォーターの１人当り消費量推移!$C$4</c:f>
              <c:strCache>
                <c:ptCount val="1"/>
                <c:pt idx="0">
                  <c:v>アメリカ</c:v>
                </c:pt>
              </c:strCache>
            </c:strRef>
          </c:tx>
          <c:spPr>
            <a:ln w="25400">
              <a:solidFill>
                <a:srgbClr val="FF0000"/>
              </a:solidFill>
              <a:prstDash val="solid"/>
            </a:ln>
          </c:spPr>
          <c:marker>
            <c:symbol val="triangle"/>
            <c:size val="9"/>
            <c:spPr>
              <a:solidFill>
                <a:srgbClr val="0000FF"/>
              </a:solidFill>
              <a:ln>
                <a:solidFill>
                  <a:srgbClr val="FF0000"/>
                </a:solidFill>
                <a:prstDash val="solid"/>
              </a:ln>
            </c:spPr>
          </c:marker>
          <c:cat>
            <c:numRef>
              <c:f>ミネラルウォーターの１人当り消費量推移!$A$5:$A$29</c:f>
              <c:numCache>
                <c:formatCode>General</c:formatCode>
                <c:ptCount val="25"/>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numCache>
            </c:numRef>
          </c:cat>
          <c:val>
            <c:numRef>
              <c:f>ミネラルウォーターの１人当り消費量推移!$C$5:$C$29</c:f>
              <c:numCache>
                <c:formatCode>0.0_ </c:formatCode>
                <c:ptCount val="25"/>
                <c:pt idx="0">
                  <c:v>22</c:v>
                </c:pt>
                <c:pt idx="1">
                  <c:v>24</c:v>
                </c:pt>
                <c:pt idx="2">
                  <c:v>27</c:v>
                </c:pt>
                <c:pt idx="3">
                  <c:v>31</c:v>
                </c:pt>
                <c:pt idx="4">
                  <c:v>33</c:v>
                </c:pt>
                <c:pt idx="5">
                  <c:v>36</c:v>
                </c:pt>
                <c:pt idx="6">
                  <c:v>37</c:v>
                </c:pt>
                <c:pt idx="7">
                  <c:v>40</c:v>
                </c:pt>
                <c:pt idx="8">
                  <c:v>43.5</c:v>
                </c:pt>
                <c:pt idx="9">
                  <c:v>45.8</c:v>
                </c:pt>
                <c:pt idx="10">
                  <c:v>49.6</c:v>
                </c:pt>
                <c:pt idx="11">
                  <c:v>53.4</c:v>
                </c:pt>
                <c:pt idx="12">
                  <c:v>57.9</c:v>
                </c:pt>
                <c:pt idx="13">
                  <c:v>63.6</c:v>
                </c:pt>
                <c:pt idx="14">
                  <c:v>67.400000000000006</c:v>
                </c:pt>
                <c:pt idx="15">
                  <c:v>73.099999999999994</c:v>
                </c:pt>
                <c:pt idx="16">
                  <c:v>80.2</c:v>
                </c:pt>
                <c:pt idx="17">
                  <c:v>85.5</c:v>
                </c:pt>
                <c:pt idx="18">
                  <c:v>74.599999999999994</c:v>
                </c:pt>
                <c:pt idx="19">
                  <c:v>80.599999999999994</c:v>
                </c:pt>
                <c:pt idx="20">
                  <c:v>101.4</c:v>
                </c:pt>
              </c:numCache>
            </c:numRef>
          </c:val>
          <c:smooth val="0"/>
        </c:ser>
        <c:ser>
          <c:idx val="9"/>
          <c:order val="4"/>
          <c:tx>
            <c:strRef>
              <c:f>ミネラルウォーターの１人当り消費量推移!$J$4</c:f>
              <c:strCache>
                <c:ptCount val="1"/>
                <c:pt idx="0">
                  <c:v>スイス</c:v>
                </c:pt>
              </c:strCache>
            </c:strRef>
          </c:tx>
          <c:spPr>
            <a:ln w="38100">
              <a:solidFill>
                <a:srgbClr val="FF0000"/>
              </a:solidFill>
              <a:prstDash val="solid"/>
            </a:ln>
          </c:spPr>
          <c:marker>
            <c:symbol val="diamond"/>
            <c:size val="9"/>
            <c:spPr>
              <a:solidFill>
                <a:srgbClr val="FFFFFF"/>
              </a:solidFill>
              <a:ln>
                <a:solidFill>
                  <a:srgbClr val="FF0000"/>
                </a:solidFill>
                <a:prstDash val="solid"/>
              </a:ln>
            </c:spPr>
          </c:marker>
          <c:cat>
            <c:numRef>
              <c:f>ミネラルウォーターの１人当り消費量推移!$A$5:$A$29</c:f>
              <c:numCache>
                <c:formatCode>General</c:formatCode>
                <c:ptCount val="25"/>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numCache>
            </c:numRef>
          </c:cat>
          <c:val>
            <c:numRef>
              <c:f>ミネラルウォーターの１人当り消費量推移!$J$5:$J$29</c:f>
              <c:numCache>
                <c:formatCode>General</c:formatCode>
                <c:ptCount val="25"/>
                <c:pt idx="9" formatCode="0.0_ ">
                  <c:v>75.2</c:v>
                </c:pt>
                <c:pt idx="10" formatCode="0.0_ ">
                  <c:v>82.2</c:v>
                </c:pt>
                <c:pt idx="11" formatCode="0.0_ ">
                  <c:v>88.9</c:v>
                </c:pt>
                <c:pt idx="12" formatCode="0.0_ ">
                  <c:v>92.9</c:v>
                </c:pt>
                <c:pt idx="13" formatCode="0.0_ ">
                  <c:v>95.4</c:v>
                </c:pt>
                <c:pt idx="14" formatCode="0.0_ ">
                  <c:v>97.7</c:v>
                </c:pt>
                <c:pt idx="15" formatCode="0.0_ ">
                  <c:v>106.7</c:v>
                </c:pt>
                <c:pt idx="16" formatCode="0.0_ ">
                  <c:v>108.2</c:v>
                </c:pt>
                <c:pt idx="17" formatCode="0.0_ ">
                  <c:v>111</c:v>
                </c:pt>
                <c:pt idx="18" formatCode="0.0_ ">
                  <c:v>113.8</c:v>
                </c:pt>
                <c:pt idx="19" formatCode="0.0_ ">
                  <c:v>116.6</c:v>
                </c:pt>
                <c:pt idx="20">
                  <c:v>116</c:v>
                </c:pt>
              </c:numCache>
            </c:numRef>
          </c:val>
          <c:smooth val="0"/>
        </c:ser>
        <c:ser>
          <c:idx val="5"/>
          <c:order val="5"/>
          <c:tx>
            <c:strRef>
              <c:f>ミネラルウォーターの１人当り消費量推移!$F$4</c:f>
              <c:strCache>
                <c:ptCount val="1"/>
                <c:pt idx="0">
                  <c:v>ドイツ</c:v>
                </c:pt>
              </c:strCache>
            </c:strRef>
          </c:tx>
          <c:spPr>
            <a:ln w="25400">
              <a:solidFill>
                <a:srgbClr val="008000"/>
              </a:solidFill>
              <a:prstDash val="solid"/>
            </a:ln>
          </c:spPr>
          <c:marker>
            <c:symbol val="circle"/>
            <c:size val="8"/>
            <c:spPr>
              <a:solidFill>
                <a:srgbClr val="339966"/>
              </a:solidFill>
              <a:ln>
                <a:solidFill>
                  <a:srgbClr val="008000"/>
                </a:solidFill>
                <a:prstDash val="solid"/>
              </a:ln>
            </c:spPr>
          </c:marker>
          <c:cat>
            <c:numRef>
              <c:f>ミネラルウォーターの１人当り消費量推移!$A$5:$A$29</c:f>
              <c:numCache>
                <c:formatCode>General</c:formatCode>
                <c:ptCount val="25"/>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numCache>
            </c:numRef>
          </c:cat>
          <c:val>
            <c:numRef>
              <c:f>ミネラルウォーターの１人当り消費量推移!$F$5:$F$29</c:f>
              <c:numCache>
                <c:formatCode>0.0_ </c:formatCode>
                <c:ptCount val="25"/>
                <c:pt idx="0">
                  <c:v>65</c:v>
                </c:pt>
                <c:pt idx="1">
                  <c:v>67</c:v>
                </c:pt>
                <c:pt idx="2">
                  <c:v>74</c:v>
                </c:pt>
                <c:pt idx="3">
                  <c:v>82</c:v>
                </c:pt>
                <c:pt idx="4">
                  <c:v>90</c:v>
                </c:pt>
                <c:pt idx="5">
                  <c:v>75</c:v>
                </c:pt>
                <c:pt idx="6">
                  <c:v>82</c:v>
                </c:pt>
                <c:pt idx="7">
                  <c:v>82</c:v>
                </c:pt>
                <c:pt idx="8">
                  <c:v>89.8</c:v>
                </c:pt>
                <c:pt idx="9">
                  <c:v>98.1</c:v>
                </c:pt>
                <c:pt idx="10">
                  <c:v>96.1</c:v>
                </c:pt>
                <c:pt idx="11">
                  <c:v>100.7</c:v>
                </c:pt>
                <c:pt idx="12">
                  <c:v>101.4</c:v>
                </c:pt>
                <c:pt idx="13">
                  <c:v>103.8</c:v>
                </c:pt>
                <c:pt idx="14">
                  <c:v>97.2</c:v>
                </c:pt>
                <c:pt idx="15">
                  <c:v>103.8</c:v>
                </c:pt>
                <c:pt idx="16">
                  <c:v>108.5</c:v>
                </c:pt>
                <c:pt idx="17">
                  <c:v>121.4</c:v>
                </c:pt>
                <c:pt idx="18">
                  <c:v>117.4</c:v>
                </c:pt>
                <c:pt idx="19">
                  <c:v>124.6</c:v>
                </c:pt>
                <c:pt idx="20">
                  <c:v>148.5</c:v>
                </c:pt>
              </c:numCache>
            </c:numRef>
          </c:val>
          <c:smooth val="0"/>
        </c:ser>
        <c:ser>
          <c:idx val="6"/>
          <c:order val="6"/>
          <c:tx>
            <c:strRef>
              <c:f>ミネラルウォーターの１人当り消費量推移!$G$4</c:f>
              <c:strCache>
                <c:ptCount val="1"/>
                <c:pt idx="0">
                  <c:v>フランス</c:v>
                </c:pt>
              </c:strCache>
            </c:strRef>
          </c:tx>
          <c:spPr>
            <a:ln w="38100">
              <a:solidFill>
                <a:srgbClr val="0000FF"/>
              </a:solidFill>
              <a:prstDash val="solid"/>
            </a:ln>
          </c:spPr>
          <c:marker>
            <c:symbol val="square"/>
            <c:size val="7"/>
            <c:spPr>
              <a:solidFill>
                <a:srgbClr val="FF0000"/>
              </a:solidFill>
              <a:ln>
                <a:solidFill>
                  <a:srgbClr val="0000FF"/>
                </a:solidFill>
                <a:prstDash val="solid"/>
              </a:ln>
            </c:spPr>
          </c:marker>
          <c:cat>
            <c:numRef>
              <c:f>ミネラルウォーターの１人当り消費量推移!$A$5:$A$29</c:f>
              <c:numCache>
                <c:formatCode>General</c:formatCode>
                <c:ptCount val="25"/>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numCache>
            </c:numRef>
          </c:cat>
          <c:val>
            <c:numRef>
              <c:f>ミネラルウォーターの１人当り消費量推移!$G$5:$G$29</c:f>
              <c:numCache>
                <c:formatCode>0.0_ </c:formatCode>
                <c:ptCount val="25"/>
                <c:pt idx="0">
                  <c:v>76</c:v>
                </c:pt>
                <c:pt idx="1">
                  <c:v>79</c:v>
                </c:pt>
                <c:pt idx="2">
                  <c:v>83</c:v>
                </c:pt>
                <c:pt idx="3">
                  <c:v>93</c:v>
                </c:pt>
                <c:pt idx="4">
                  <c:v>105</c:v>
                </c:pt>
                <c:pt idx="5">
                  <c:v>104</c:v>
                </c:pt>
                <c:pt idx="6">
                  <c:v>110</c:v>
                </c:pt>
                <c:pt idx="7">
                  <c:v>112</c:v>
                </c:pt>
                <c:pt idx="8">
                  <c:v>106</c:v>
                </c:pt>
                <c:pt idx="9">
                  <c:v>110.5</c:v>
                </c:pt>
                <c:pt idx="10">
                  <c:v>111.4</c:v>
                </c:pt>
                <c:pt idx="11">
                  <c:v>116</c:v>
                </c:pt>
                <c:pt idx="12">
                  <c:v>120.9</c:v>
                </c:pt>
                <c:pt idx="13">
                  <c:v>130.1</c:v>
                </c:pt>
                <c:pt idx="14">
                  <c:v>135.1</c:v>
                </c:pt>
                <c:pt idx="15">
                  <c:v>141.6</c:v>
                </c:pt>
                <c:pt idx="16">
                  <c:v>146.9</c:v>
                </c:pt>
                <c:pt idx="17">
                  <c:v>156.4</c:v>
                </c:pt>
                <c:pt idx="18">
                  <c:v>149</c:v>
                </c:pt>
                <c:pt idx="19">
                  <c:v>156.19999999999999</c:v>
                </c:pt>
                <c:pt idx="20">
                  <c:v>125.7</c:v>
                </c:pt>
              </c:numCache>
            </c:numRef>
          </c:val>
          <c:smooth val="0"/>
        </c:ser>
        <c:ser>
          <c:idx val="8"/>
          <c:order val="7"/>
          <c:tx>
            <c:strRef>
              <c:f>ミネラルウォーターの１人当り消費量推移!$I$4</c:f>
              <c:strCache>
                <c:ptCount val="1"/>
                <c:pt idx="0">
                  <c:v>ベルギー</c:v>
                </c:pt>
              </c:strCache>
            </c:strRef>
          </c:tx>
          <c:spPr>
            <a:ln w="25400">
              <a:solidFill>
                <a:srgbClr val="00FF00"/>
              </a:solidFill>
              <a:prstDash val="solid"/>
            </a:ln>
          </c:spPr>
          <c:marker>
            <c:symbol val="diamond"/>
            <c:size val="5"/>
            <c:spPr>
              <a:noFill/>
              <a:ln>
                <a:solidFill>
                  <a:srgbClr val="339966"/>
                </a:solidFill>
                <a:prstDash val="solid"/>
              </a:ln>
            </c:spPr>
          </c:marker>
          <c:cat>
            <c:numRef>
              <c:f>ミネラルウォーターの１人当り消費量推移!$A$5:$A$29</c:f>
              <c:numCache>
                <c:formatCode>General</c:formatCode>
                <c:ptCount val="25"/>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numCache>
            </c:numRef>
          </c:cat>
          <c:val>
            <c:numRef>
              <c:f>ミネラルウォーターの１人当り消費量推移!$I$5:$I$29</c:f>
              <c:numCache>
                <c:formatCode>0.0_ </c:formatCode>
                <c:ptCount val="25"/>
                <c:pt idx="0">
                  <c:v>63</c:v>
                </c:pt>
                <c:pt idx="1">
                  <c:v>68</c:v>
                </c:pt>
                <c:pt idx="2">
                  <c:v>74</c:v>
                </c:pt>
                <c:pt idx="3">
                  <c:v>87</c:v>
                </c:pt>
                <c:pt idx="4">
                  <c:v>96</c:v>
                </c:pt>
                <c:pt idx="5">
                  <c:v>100</c:v>
                </c:pt>
                <c:pt idx="6">
                  <c:v>105</c:v>
                </c:pt>
                <c:pt idx="7">
                  <c:v>104</c:v>
                </c:pt>
                <c:pt idx="8">
                  <c:v>111</c:v>
                </c:pt>
                <c:pt idx="9">
                  <c:v>99</c:v>
                </c:pt>
                <c:pt idx="10">
                  <c:v>96.9</c:v>
                </c:pt>
                <c:pt idx="11">
                  <c:v>100.1</c:v>
                </c:pt>
                <c:pt idx="12">
                  <c:v>101.7</c:v>
                </c:pt>
                <c:pt idx="13">
                  <c:v>109</c:v>
                </c:pt>
                <c:pt idx="14">
                  <c:v>106.7</c:v>
                </c:pt>
                <c:pt idx="15">
                  <c:v>112.7</c:v>
                </c:pt>
                <c:pt idx="16">
                  <c:v>118.7</c:v>
                </c:pt>
                <c:pt idx="17">
                  <c:v>129.4</c:v>
                </c:pt>
                <c:pt idx="18">
                  <c:v>143.5</c:v>
                </c:pt>
                <c:pt idx="19">
                  <c:v>158</c:v>
                </c:pt>
                <c:pt idx="20" formatCode="General">
                  <c:v>141.80000000000001</c:v>
                </c:pt>
              </c:numCache>
            </c:numRef>
          </c:val>
          <c:smooth val="0"/>
        </c:ser>
        <c:ser>
          <c:idx val="7"/>
          <c:order val="8"/>
          <c:tx>
            <c:strRef>
              <c:f>ミネラルウォーターの１人当り消費量推移!$H$4</c:f>
              <c:strCache>
                <c:ptCount val="1"/>
                <c:pt idx="0">
                  <c:v>イタリア</c:v>
                </c:pt>
              </c:strCache>
            </c:strRef>
          </c:tx>
          <c:spPr>
            <a:ln w="38100">
              <a:solidFill>
                <a:srgbClr val="008000"/>
              </a:solidFill>
              <a:prstDash val="solid"/>
            </a:ln>
          </c:spPr>
          <c:marker>
            <c:symbol val="triangle"/>
            <c:size val="9"/>
            <c:spPr>
              <a:solidFill>
                <a:srgbClr val="FFFFFF"/>
              </a:solidFill>
              <a:ln>
                <a:solidFill>
                  <a:srgbClr val="FF0000"/>
                </a:solidFill>
                <a:prstDash val="solid"/>
              </a:ln>
            </c:spPr>
          </c:marker>
          <c:cat>
            <c:numRef>
              <c:f>ミネラルウォーターの１人当り消費量推移!$A$5:$A$29</c:f>
              <c:numCache>
                <c:formatCode>General</c:formatCode>
                <c:ptCount val="25"/>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numCache>
            </c:numRef>
          </c:cat>
          <c:val>
            <c:numRef>
              <c:f>ミネラルウォーターの１人当り消費量推移!$H$5:$H$29</c:f>
              <c:numCache>
                <c:formatCode>0.0_ </c:formatCode>
                <c:ptCount val="25"/>
                <c:pt idx="0">
                  <c:v>66</c:v>
                </c:pt>
                <c:pt idx="1">
                  <c:v>74</c:v>
                </c:pt>
                <c:pt idx="2">
                  <c:v>79</c:v>
                </c:pt>
                <c:pt idx="3">
                  <c:v>90</c:v>
                </c:pt>
                <c:pt idx="4">
                  <c:v>106</c:v>
                </c:pt>
                <c:pt idx="5">
                  <c:v>116</c:v>
                </c:pt>
                <c:pt idx="6">
                  <c:v>117</c:v>
                </c:pt>
                <c:pt idx="7">
                  <c:v>120</c:v>
                </c:pt>
                <c:pt idx="8">
                  <c:v>140.69999999999999</c:v>
                </c:pt>
                <c:pt idx="9">
                  <c:v>125.2</c:v>
                </c:pt>
                <c:pt idx="10">
                  <c:v>128.1</c:v>
                </c:pt>
                <c:pt idx="11">
                  <c:v>133.80000000000001</c:v>
                </c:pt>
                <c:pt idx="12">
                  <c:v>137</c:v>
                </c:pt>
                <c:pt idx="13">
                  <c:v>138</c:v>
                </c:pt>
                <c:pt idx="14">
                  <c:v>145.5</c:v>
                </c:pt>
                <c:pt idx="15">
                  <c:v>149.69999999999999</c:v>
                </c:pt>
                <c:pt idx="16">
                  <c:v>163.6</c:v>
                </c:pt>
                <c:pt idx="17">
                  <c:v>178.4</c:v>
                </c:pt>
                <c:pt idx="18">
                  <c:v>165.2</c:v>
                </c:pt>
                <c:pt idx="19">
                  <c:v>168.3</c:v>
                </c:pt>
                <c:pt idx="20" formatCode="General">
                  <c:v>178.5</c:v>
                </c:pt>
              </c:numCache>
            </c:numRef>
          </c:val>
          <c:smooth val="0"/>
        </c:ser>
        <c:ser>
          <c:idx val="10"/>
          <c:order val="9"/>
          <c:tx>
            <c:strRef>
              <c:f>ミネラルウォーターの１人当り消費量推移!$K$4</c:f>
              <c:strCache>
                <c:ptCount val="1"/>
                <c:pt idx="0">
                  <c:v>スペイン</c:v>
                </c:pt>
              </c:strCache>
            </c:strRef>
          </c:tx>
          <c:spPr>
            <a:ln w="38100">
              <a:solidFill>
                <a:srgbClr val="FF0000"/>
              </a:solidFill>
              <a:prstDash val="solid"/>
            </a:ln>
          </c:spPr>
          <c:marker>
            <c:symbol val="circle"/>
            <c:size val="9"/>
            <c:spPr>
              <a:solidFill>
                <a:srgbClr val="FFFF00"/>
              </a:solidFill>
              <a:ln>
                <a:solidFill>
                  <a:srgbClr val="008000"/>
                </a:solidFill>
                <a:prstDash val="solid"/>
              </a:ln>
            </c:spPr>
          </c:marker>
          <c:cat>
            <c:numRef>
              <c:f>ミネラルウォーターの１人当り消費量推移!$A$5:$A$29</c:f>
              <c:numCache>
                <c:formatCode>General</c:formatCode>
                <c:ptCount val="25"/>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numCache>
            </c:numRef>
          </c:cat>
          <c:val>
            <c:numRef>
              <c:f>ミネラルウォーターの１人当り消費量推移!$K$5:$K$29</c:f>
              <c:numCache>
                <c:formatCode>General</c:formatCode>
                <c:ptCount val="25"/>
                <c:pt idx="8" formatCode="0.0_ ">
                  <c:v>82</c:v>
                </c:pt>
                <c:pt idx="9" formatCode="0.0_ ">
                  <c:v>92.4</c:v>
                </c:pt>
                <c:pt idx="10" formatCode="0.0_ ">
                  <c:v>84.9</c:v>
                </c:pt>
                <c:pt idx="11" formatCode="0.0_ ">
                  <c:v>90.6</c:v>
                </c:pt>
                <c:pt idx="12" formatCode="0.0_ ">
                  <c:v>99.7</c:v>
                </c:pt>
                <c:pt idx="13" formatCode="0.0_ ">
                  <c:v>112.5</c:v>
                </c:pt>
                <c:pt idx="14" formatCode="0.0_ ">
                  <c:v>122.3</c:v>
                </c:pt>
                <c:pt idx="15" formatCode="0.0_ ">
                  <c:v>131.4</c:v>
                </c:pt>
                <c:pt idx="16" formatCode="0.0_ ">
                  <c:v>140.9</c:v>
                </c:pt>
                <c:pt idx="17" formatCode="0.0_ ">
                  <c:v>156.5</c:v>
                </c:pt>
                <c:pt idx="18" formatCode="0.0_ ">
                  <c:v>159</c:v>
                </c:pt>
                <c:pt idx="19" formatCode="0.0_ ">
                  <c:v>168.7</c:v>
                </c:pt>
                <c:pt idx="20">
                  <c:v>160.80000000000001</c:v>
                </c:pt>
              </c:numCache>
            </c:numRef>
          </c:val>
          <c:smooth val="0"/>
        </c:ser>
        <c:dLbls>
          <c:showLegendKey val="0"/>
          <c:showVal val="0"/>
          <c:showCatName val="0"/>
          <c:showSerName val="0"/>
          <c:showPercent val="0"/>
          <c:showBubbleSize val="0"/>
        </c:dLbls>
        <c:marker val="1"/>
        <c:smooth val="0"/>
        <c:axId val="84163200"/>
        <c:axId val="84185856"/>
      </c:lineChart>
      <c:catAx>
        <c:axId val="84163200"/>
        <c:scaling>
          <c:orientation val="minMax"/>
        </c:scaling>
        <c:delete val="0"/>
        <c:axPos val="b"/>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2425" b="0" i="0" u="none" strike="noStrike" baseline="0">
                <a:solidFill>
                  <a:srgbClr val="000000"/>
                </a:solidFill>
                <a:latin typeface="ＭＳ Ｐゴシック"/>
                <a:ea typeface="ＭＳ Ｐゴシック"/>
                <a:cs typeface="ＭＳ Ｐゴシック"/>
              </a:defRPr>
            </a:pPr>
            <a:endParaRPr lang="ja-JP"/>
          </a:p>
        </c:txPr>
        <c:crossAx val="84185856"/>
        <c:crosses val="autoZero"/>
        <c:auto val="1"/>
        <c:lblAlgn val="ctr"/>
        <c:lblOffset val="100"/>
        <c:tickLblSkip val="3"/>
        <c:tickMarkSkip val="3"/>
        <c:noMultiLvlLbl val="0"/>
      </c:catAx>
      <c:valAx>
        <c:axId val="84185856"/>
        <c:scaling>
          <c:orientation val="minMax"/>
          <c:max val="180"/>
          <c:min val="0"/>
        </c:scaling>
        <c:delete val="0"/>
        <c:axPos val="l"/>
        <c:majorGridlines>
          <c:spPr>
            <a:ln w="3175">
              <a:solidFill>
                <a:srgbClr val="000000"/>
              </a:solidFill>
              <a:prstDash val="solid"/>
            </a:ln>
          </c:spPr>
        </c:majorGridlines>
        <c:minorGridlines>
          <c:spPr>
            <a:ln w="3175">
              <a:solidFill>
                <a:srgbClr val="000000"/>
              </a:solidFill>
              <a:prstDash val="solid"/>
            </a:ln>
          </c:spPr>
        </c:minorGridlines>
        <c:numFmt formatCode="0_ " sourceLinked="0"/>
        <c:majorTickMark val="out"/>
        <c:minorTickMark val="out"/>
        <c:tickLblPos val="nextTo"/>
        <c:spPr>
          <a:ln w="3175">
            <a:solidFill>
              <a:srgbClr val="000000"/>
            </a:solidFill>
            <a:prstDash val="solid"/>
          </a:ln>
        </c:spPr>
        <c:txPr>
          <a:bodyPr rot="0" vert="horz"/>
          <a:lstStyle/>
          <a:p>
            <a:pPr>
              <a:defRPr sz="2425" b="1" i="0" u="none" strike="noStrike" baseline="0">
                <a:solidFill>
                  <a:srgbClr val="000000"/>
                </a:solidFill>
                <a:latin typeface="ＭＳ Ｐゴシック"/>
                <a:ea typeface="ＭＳ Ｐゴシック"/>
                <a:cs typeface="ＭＳ Ｐゴシック"/>
              </a:defRPr>
            </a:pPr>
            <a:endParaRPr lang="ja-JP"/>
          </a:p>
        </c:txPr>
        <c:crossAx val="84163200"/>
        <c:crosses val="autoZero"/>
        <c:crossBetween val="midCat"/>
        <c:majorUnit val="50"/>
        <c:minorUnit val="25"/>
      </c:valAx>
      <c:spPr>
        <a:solidFill>
          <a:srgbClr val="FFFF99"/>
        </a:solidFill>
        <a:ln w="12700">
          <a:solidFill>
            <a:srgbClr val="808080"/>
          </a:solidFill>
          <a:prstDash val="solid"/>
        </a:ln>
      </c:spPr>
    </c:plotArea>
    <c:legend>
      <c:legendPos val="r"/>
      <c:layout>
        <c:manualLayout>
          <c:xMode val="edge"/>
          <c:yMode val="edge"/>
          <c:x val="0.10411569410715815"/>
          <c:y val="4.6893708234949288E-2"/>
          <c:w val="0.25232678386763185"/>
          <c:h val="0.24745762711864408"/>
        </c:manualLayout>
      </c:layout>
      <c:overlay val="0"/>
      <c:spPr>
        <a:solidFill>
          <a:srgbClr val="FFFFFF"/>
        </a:solidFill>
        <a:ln w="3175">
          <a:solidFill>
            <a:srgbClr val="000000"/>
          </a:solidFill>
          <a:prstDash val="solid"/>
        </a:ln>
      </c:spPr>
      <c:txPr>
        <a:bodyPr/>
        <a:lstStyle/>
        <a:p>
          <a:pPr>
            <a:defRPr sz="1285" b="1"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noFill/>
    <a:ln w="9525">
      <a:noFill/>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バンコック</a:t>
            </a:r>
          </a:p>
        </c:rich>
      </c:tx>
      <c:layout>
        <c:manualLayout>
          <c:xMode val="edge"/>
          <c:yMode val="edge"/>
          <c:x val="0.2982014435695538"/>
          <c:y val="2.7777777777777776E-2"/>
        </c:manualLayout>
      </c:layout>
      <c:overlay val="0"/>
    </c:title>
    <c:autoTitleDeleted val="0"/>
    <c:plotArea>
      <c:layout/>
      <c:barChart>
        <c:barDir val="col"/>
        <c:grouping val="clustered"/>
        <c:varyColors val="0"/>
        <c:ser>
          <c:idx val="1"/>
          <c:order val="1"/>
          <c:tx>
            <c:strRef>
              <c:f>'[120309_主要地点の平均気候値.xlsx]海外'!$D$4:$D$5</c:f>
              <c:strCache>
                <c:ptCount val="1"/>
                <c:pt idx="0">
                  <c:v>月降水量 mm</c:v>
                </c:pt>
              </c:strCache>
            </c:strRef>
          </c:tx>
          <c:invertIfNegative val="0"/>
          <c:val>
            <c:numRef>
              <c:f>'[120309_主要地点の平均気候値.xlsx]海外'!$D$23:$D$34</c:f>
              <c:numCache>
                <c:formatCode>General</c:formatCode>
                <c:ptCount val="12"/>
                <c:pt idx="0">
                  <c:v>15.1</c:v>
                </c:pt>
                <c:pt idx="1">
                  <c:v>18.3</c:v>
                </c:pt>
                <c:pt idx="2">
                  <c:v>39.299999999999997</c:v>
                </c:pt>
                <c:pt idx="3">
                  <c:v>86.6</c:v>
                </c:pt>
                <c:pt idx="4">
                  <c:v>245.8</c:v>
                </c:pt>
                <c:pt idx="5">
                  <c:v>162</c:v>
                </c:pt>
                <c:pt idx="6">
                  <c:v>171.4</c:v>
                </c:pt>
                <c:pt idx="7">
                  <c:v>207.9</c:v>
                </c:pt>
                <c:pt idx="8">
                  <c:v>349.2</c:v>
                </c:pt>
                <c:pt idx="9">
                  <c:v>302.2</c:v>
                </c:pt>
                <c:pt idx="10">
                  <c:v>47.9</c:v>
                </c:pt>
                <c:pt idx="11">
                  <c:v>7.4</c:v>
                </c:pt>
              </c:numCache>
            </c:numRef>
          </c:val>
        </c:ser>
        <c:dLbls>
          <c:showLegendKey val="0"/>
          <c:showVal val="0"/>
          <c:showCatName val="0"/>
          <c:showSerName val="0"/>
          <c:showPercent val="0"/>
          <c:showBubbleSize val="0"/>
        </c:dLbls>
        <c:gapWidth val="150"/>
        <c:axId val="82624512"/>
        <c:axId val="82626432"/>
      </c:barChart>
      <c:lineChart>
        <c:grouping val="standard"/>
        <c:varyColors val="0"/>
        <c:ser>
          <c:idx val="0"/>
          <c:order val="0"/>
          <c:tx>
            <c:strRef>
              <c:f>'[120309_主要地点の平均気候値.xlsx]海外'!$C$4:$C$5</c:f>
              <c:strCache>
                <c:ptCount val="1"/>
                <c:pt idx="0">
                  <c:v>月平均気温 ℃</c:v>
                </c:pt>
              </c:strCache>
            </c:strRef>
          </c:tx>
          <c:val>
            <c:numRef>
              <c:f>'[120309_主要地点の平均気候値.xlsx]海外'!$C$23:$C$34</c:f>
              <c:numCache>
                <c:formatCode>General</c:formatCode>
                <c:ptCount val="12"/>
                <c:pt idx="0">
                  <c:v>27.3</c:v>
                </c:pt>
                <c:pt idx="1">
                  <c:v>28.6</c:v>
                </c:pt>
                <c:pt idx="2">
                  <c:v>29.8</c:v>
                </c:pt>
                <c:pt idx="3">
                  <c:v>30.9</c:v>
                </c:pt>
                <c:pt idx="4">
                  <c:v>30.1</c:v>
                </c:pt>
                <c:pt idx="5">
                  <c:v>29.7</c:v>
                </c:pt>
                <c:pt idx="6">
                  <c:v>29.3</c:v>
                </c:pt>
                <c:pt idx="7">
                  <c:v>29.1</c:v>
                </c:pt>
                <c:pt idx="8">
                  <c:v>28.7</c:v>
                </c:pt>
                <c:pt idx="9">
                  <c:v>28.4</c:v>
                </c:pt>
                <c:pt idx="10">
                  <c:v>27.9</c:v>
                </c:pt>
                <c:pt idx="11">
                  <c:v>26.6</c:v>
                </c:pt>
              </c:numCache>
            </c:numRef>
          </c:val>
          <c:smooth val="0"/>
        </c:ser>
        <c:dLbls>
          <c:showLegendKey val="0"/>
          <c:showVal val="0"/>
          <c:showCatName val="0"/>
          <c:showSerName val="0"/>
          <c:showPercent val="0"/>
          <c:showBubbleSize val="0"/>
        </c:dLbls>
        <c:marker val="1"/>
        <c:smooth val="0"/>
        <c:axId val="82638720"/>
        <c:axId val="82636800"/>
      </c:lineChart>
      <c:catAx>
        <c:axId val="82624512"/>
        <c:scaling>
          <c:orientation val="minMax"/>
        </c:scaling>
        <c:delete val="0"/>
        <c:axPos val="b"/>
        <c:title>
          <c:tx>
            <c:rich>
              <a:bodyPr/>
              <a:lstStyle/>
              <a:p>
                <a:pPr>
                  <a:defRPr/>
                </a:pPr>
                <a:r>
                  <a:rPr lang="ja-JP"/>
                  <a:t>月</a:t>
                </a:r>
              </a:p>
            </c:rich>
          </c:tx>
          <c:overlay val="0"/>
        </c:title>
        <c:majorTickMark val="out"/>
        <c:minorTickMark val="none"/>
        <c:tickLblPos val="nextTo"/>
        <c:crossAx val="82626432"/>
        <c:crosses val="autoZero"/>
        <c:auto val="1"/>
        <c:lblAlgn val="ctr"/>
        <c:lblOffset val="100"/>
        <c:noMultiLvlLbl val="0"/>
      </c:catAx>
      <c:valAx>
        <c:axId val="82626432"/>
        <c:scaling>
          <c:orientation val="minMax"/>
          <c:max val="900"/>
          <c:min val="0"/>
        </c:scaling>
        <c:delete val="0"/>
        <c:axPos val="l"/>
        <c:majorGridlines/>
        <c:title>
          <c:tx>
            <c:rich>
              <a:bodyPr rot="-5400000" vert="horz"/>
              <a:lstStyle/>
              <a:p>
                <a:pPr>
                  <a:defRPr/>
                </a:pPr>
                <a:r>
                  <a:rPr lang="ja-JP"/>
                  <a:t>降水量</a:t>
                </a:r>
                <a:r>
                  <a:rPr lang="en-US"/>
                  <a:t>(mm)</a:t>
                </a:r>
              </a:p>
            </c:rich>
          </c:tx>
          <c:overlay val="0"/>
        </c:title>
        <c:numFmt formatCode="General" sourceLinked="1"/>
        <c:majorTickMark val="out"/>
        <c:minorTickMark val="none"/>
        <c:tickLblPos val="nextTo"/>
        <c:crossAx val="82624512"/>
        <c:crosses val="autoZero"/>
        <c:crossBetween val="between"/>
        <c:majorUnit val="100"/>
      </c:valAx>
      <c:valAx>
        <c:axId val="82636800"/>
        <c:scaling>
          <c:orientation val="minMax"/>
          <c:max val="35"/>
          <c:min val="-10"/>
        </c:scaling>
        <c:delete val="0"/>
        <c:axPos val="r"/>
        <c:title>
          <c:tx>
            <c:rich>
              <a:bodyPr rot="-5400000" vert="horz"/>
              <a:lstStyle/>
              <a:p>
                <a:pPr>
                  <a:defRPr/>
                </a:pPr>
                <a:r>
                  <a:rPr lang="ja-JP"/>
                  <a:t>気温</a:t>
                </a:r>
                <a:r>
                  <a:rPr lang="en-US"/>
                  <a:t>(</a:t>
                </a:r>
                <a:r>
                  <a:rPr lang="ja-JP"/>
                  <a:t>℃</a:t>
                </a:r>
                <a:r>
                  <a:rPr lang="en-US"/>
                  <a:t>)</a:t>
                </a:r>
                <a:endParaRPr lang="ja-JP"/>
              </a:p>
            </c:rich>
          </c:tx>
          <c:overlay val="0"/>
        </c:title>
        <c:numFmt formatCode="General" sourceLinked="1"/>
        <c:majorTickMark val="out"/>
        <c:minorTickMark val="none"/>
        <c:tickLblPos val="nextTo"/>
        <c:crossAx val="82638720"/>
        <c:crosses val="max"/>
        <c:crossBetween val="between"/>
        <c:majorUnit val="5"/>
      </c:valAx>
      <c:catAx>
        <c:axId val="82638720"/>
        <c:scaling>
          <c:orientation val="minMax"/>
        </c:scaling>
        <c:delete val="1"/>
        <c:axPos val="b"/>
        <c:majorTickMark val="out"/>
        <c:minorTickMark val="none"/>
        <c:tickLblPos val="nextTo"/>
        <c:crossAx val="82636800"/>
        <c:crosses val="autoZero"/>
        <c:auto val="1"/>
        <c:lblAlgn val="ctr"/>
        <c:lblOffset val="100"/>
        <c:noMultiLvlLbl val="0"/>
      </c:catAx>
    </c:plotArea>
    <c:legend>
      <c:legendPos val="r"/>
      <c:overlay val="0"/>
    </c:legend>
    <c:plotVisOnly val="1"/>
    <c:dispBlanksAs val="gap"/>
    <c:showDLblsOverMax val="0"/>
  </c:chart>
  <c:spPr>
    <a:solidFill>
      <a:schemeClr val="bg1"/>
    </a:solidFill>
    <a:ln>
      <a:noFill/>
    </a:ln>
  </c:spPr>
  <c:txPr>
    <a:bodyPr/>
    <a:lstStyle/>
    <a:p>
      <a:pPr>
        <a:defRPr b="0">
          <a:latin typeface="+mn-ea"/>
          <a:ea typeface="+mn-ea"/>
        </a:defRPr>
      </a:pPr>
      <a:endParaRPr lang="ja-JP"/>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200" b="0" i="0" u="none" strike="noStrike" baseline="0">
                <a:solidFill>
                  <a:srgbClr val="000000"/>
                </a:solidFill>
                <a:latin typeface="ＭＳ Ｐゴシック"/>
                <a:ea typeface="ＭＳ Ｐゴシック"/>
                <a:cs typeface="ＭＳ Ｐゴシック"/>
              </a:defRPr>
            </a:pPr>
            <a:r>
              <a:rPr lang="ja-JP" altLang="en-US" sz="3200" b="0" i="0" u="none" strike="noStrike" baseline="0">
                <a:solidFill>
                  <a:srgbClr val="000000"/>
                </a:solidFill>
                <a:latin typeface="ＭＳ Ｐゴシック"/>
                <a:ea typeface="ＭＳ Ｐゴシック"/>
              </a:rPr>
              <a:t>販売電力計(日本)</a:t>
            </a:r>
            <a:endParaRPr lang="ja-JP" altLang="en-US" sz="3200"/>
          </a:p>
        </c:rich>
      </c:tx>
      <c:layout>
        <c:manualLayout>
          <c:xMode val="edge"/>
          <c:yMode val="edge"/>
          <c:x val="0.34896874638333059"/>
          <c:y val="2.57613333675587E-2"/>
        </c:manualLayout>
      </c:layout>
      <c:overlay val="0"/>
      <c:spPr>
        <a:noFill/>
        <a:ln w="25400">
          <a:noFill/>
        </a:ln>
      </c:spPr>
    </c:title>
    <c:autoTitleDeleted val="0"/>
    <c:plotArea>
      <c:layout>
        <c:manualLayout>
          <c:layoutTarget val="inner"/>
          <c:xMode val="edge"/>
          <c:yMode val="edge"/>
          <c:x val="0.1021035270720832"/>
          <c:y val="0.13543717309017528"/>
          <c:w val="0.81592990867836412"/>
          <c:h val="0.6515469535805325"/>
        </c:manualLayout>
      </c:layout>
      <c:scatterChart>
        <c:scatterStyle val="smoothMarker"/>
        <c:varyColors val="0"/>
        <c:ser>
          <c:idx val="0"/>
          <c:order val="1"/>
          <c:tx>
            <c:strRef>
              <c:f>グラフから取り出したデータ!$B$1</c:f>
              <c:strCache>
                <c:ptCount val="1"/>
                <c:pt idx="0">
                  <c:v>販売電力(日本)</c:v>
                </c:pt>
              </c:strCache>
            </c:strRef>
          </c:tx>
          <c:spPr>
            <a:ln w="38100">
              <a:solidFill>
                <a:srgbClr val="993300"/>
              </a:solidFill>
              <a:prstDash val="solid"/>
            </a:ln>
          </c:spPr>
          <c:marker>
            <c:symbol val="none"/>
          </c:marker>
          <c:xVal>
            <c:numRef>
              <c:f>グラフから取り出したデータ!$A$2:$A$18</c:f>
              <c:numCache>
                <c:formatCode>General</c:formatCode>
                <c:ptCount val="17"/>
                <c:pt idx="0">
                  <c:v>3.7749999999999999</c:v>
                </c:pt>
                <c:pt idx="1">
                  <c:v>3.3031250000000001</c:v>
                </c:pt>
                <c:pt idx="2">
                  <c:v>2.8312499999999998</c:v>
                </c:pt>
                <c:pt idx="3">
                  <c:v>2.359375</c:v>
                </c:pt>
                <c:pt idx="4">
                  <c:v>1.8875</c:v>
                </c:pt>
                <c:pt idx="5">
                  <c:v>1.4156249999999999</c:v>
                </c:pt>
                <c:pt idx="6">
                  <c:v>0.94374999999999998</c:v>
                </c:pt>
                <c:pt idx="7">
                  <c:v>0.47187499999999999</c:v>
                </c:pt>
                <c:pt idx="8">
                  <c:v>0</c:v>
                </c:pt>
                <c:pt idx="9">
                  <c:v>-0.46904499999999999</c:v>
                </c:pt>
                <c:pt idx="10">
                  <c:v>-0.93808999999999998</c:v>
                </c:pt>
                <c:pt idx="11">
                  <c:v>-1.407135</c:v>
                </c:pt>
                <c:pt idx="12">
                  <c:v>-1.87618</c:v>
                </c:pt>
                <c:pt idx="13">
                  <c:v>-2.3452250000000001</c:v>
                </c:pt>
                <c:pt idx="14">
                  <c:v>-2.81427</c:v>
                </c:pt>
                <c:pt idx="15">
                  <c:v>-3.283315</c:v>
                </c:pt>
                <c:pt idx="16">
                  <c:v>-3.7523599999999999</c:v>
                </c:pt>
              </c:numCache>
            </c:numRef>
          </c:xVal>
          <c:yVal>
            <c:numRef>
              <c:f>グラフから取り出したデータ!$B$2:$B$18</c:f>
              <c:numCache>
                <c:formatCode>General</c:formatCode>
                <c:ptCount val="17"/>
                <c:pt idx="0">
                  <c:v>1.0256198602649915</c:v>
                </c:pt>
                <c:pt idx="1">
                  <c:v>1.0210794139929391</c:v>
                </c:pt>
                <c:pt idx="2">
                  <c:v>1.0169242398136646</c:v>
                </c:pt>
                <c:pt idx="3">
                  <c:v>1.0131503200337502</c:v>
                </c:pt>
                <c:pt idx="4">
                  <c:v>1.0097577030589029</c:v>
                </c:pt>
                <c:pt idx="5">
                  <c:v>1.0067463600950342</c:v>
                </c:pt>
                <c:pt idx="6">
                  <c:v>1.0041162896297628</c:v>
                </c:pt>
                <c:pt idx="7">
                  <c:v>1.0018675113862554</c:v>
                </c:pt>
                <c:pt idx="8">
                  <c:v>0.99999999999999989</c:v>
                </c:pt>
                <c:pt idx="9">
                  <c:v>1.0000305053760457</c:v>
                </c:pt>
                <c:pt idx="10">
                  <c:v>1.00055997334572</c:v>
                </c:pt>
                <c:pt idx="11">
                  <c:v>1.0015884293057826</c:v>
                </c:pt>
                <c:pt idx="12">
                  <c:v>1.0031158325034291</c:v>
                </c:pt>
                <c:pt idx="13">
                  <c:v>1.0051422164707922</c:v>
                </c:pt>
                <c:pt idx="14">
                  <c:v>1.0076675700216513</c:v>
                </c:pt>
                <c:pt idx="15">
                  <c:v>1.0106918954394148</c:v>
                </c:pt>
                <c:pt idx="16">
                  <c:v>1.0142151865637969</c:v>
                </c:pt>
              </c:numCache>
            </c:numRef>
          </c:yVal>
          <c:smooth val="1"/>
        </c:ser>
        <c:ser>
          <c:idx val="10"/>
          <c:order val="0"/>
          <c:tx>
            <c:strRef>
              <c:f>グラフから取り出したデータ!$B$1</c:f>
              <c:strCache>
                <c:ptCount val="1"/>
                <c:pt idx="0">
                  <c:v>販売電力(日本)</c:v>
                </c:pt>
              </c:strCache>
            </c:strRef>
          </c:tx>
          <c:spPr>
            <a:ln w="63500">
              <a:solidFill>
                <a:schemeClr val="tx1"/>
              </a:solidFill>
              <a:prstDash val="solid"/>
            </a:ln>
          </c:spPr>
          <c:marker>
            <c:symbol val="none"/>
          </c:marker>
          <c:xVal>
            <c:numRef>
              <c:f>グラフから取り出したデータ!$A$2:$A$18</c:f>
              <c:numCache>
                <c:formatCode>General</c:formatCode>
                <c:ptCount val="17"/>
                <c:pt idx="0">
                  <c:v>3.7749999999999999</c:v>
                </c:pt>
                <c:pt idx="1">
                  <c:v>3.3031250000000001</c:v>
                </c:pt>
                <c:pt idx="2">
                  <c:v>2.8312499999999998</c:v>
                </c:pt>
                <c:pt idx="3">
                  <c:v>2.359375</c:v>
                </c:pt>
                <c:pt idx="4">
                  <c:v>1.8875</c:v>
                </c:pt>
                <c:pt idx="5">
                  <c:v>1.4156249999999999</c:v>
                </c:pt>
                <c:pt idx="6">
                  <c:v>0.94374999999999998</c:v>
                </c:pt>
                <c:pt idx="7">
                  <c:v>0.47187499999999999</c:v>
                </c:pt>
                <c:pt idx="8">
                  <c:v>0</c:v>
                </c:pt>
                <c:pt idx="9">
                  <c:v>-0.46904499999999999</c:v>
                </c:pt>
                <c:pt idx="10">
                  <c:v>-0.93808999999999998</c:v>
                </c:pt>
                <c:pt idx="11">
                  <c:v>-1.407135</c:v>
                </c:pt>
                <c:pt idx="12">
                  <c:v>-1.87618</c:v>
                </c:pt>
                <c:pt idx="13">
                  <c:v>-2.3452250000000001</c:v>
                </c:pt>
                <c:pt idx="14">
                  <c:v>-2.81427</c:v>
                </c:pt>
                <c:pt idx="15">
                  <c:v>-3.283315</c:v>
                </c:pt>
                <c:pt idx="16">
                  <c:v>-3.7523599999999999</c:v>
                </c:pt>
              </c:numCache>
            </c:numRef>
          </c:xVal>
          <c:yVal>
            <c:numRef>
              <c:f>グラフから取り出したデータ!$B$2:$B$18</c:f>
              <c:numCache>
                <c:formatCode>General</c:formatCode>
                <c:ptCount val="17"/>
                <c:pt idx="0">
                  <c:v>1.0256198602649915</c:v>
                </c:pt>
                <c:pt idx="1">
                  <c:v>1.0210794139929391</c:v>
                </c:pt>
                <c:pt idx="2">
                  <c:v>1.0169242398136646</c:v>
                </c:pt>
                <c:pt idx="3">
                  <c:v>1.0131503200337502</c:v>
                </c:pt>
                <c:pt idx="4">
                  <c:v>1.0097577030589029</c:v>
                </c:pt>
                <c:pt idx="5">
                  <c:v>1.0067463600950342</c:v>
                </c:pt>
                <c:pt idx="6">
                  <c:v>1.0041162896297628</c:v>
                </c:pt>
                <c:pt idx="7">
                  <c:v>1.0018675113862554</c:v>
                </c:pt>
                <c:pt idx="8">
                  <c:v>0.99999999999999989</c:v>
                </c:pt>
                <c:pt idx="9">
                  <c:v>1.0000305053760457</c:v>
                </c:pt>
                <c:pt idx="10">
                  <c:v>1.00055997334572</c:v>
                </c:pt>
                <c:pt idx="11">
                  <c:v>1.0015884293057826</c:v>
                </c:pt>
                <c:pt idx="12">
                  <c:v>1.0031158325034291</c:v>
                </c:pt>
                <c:pt idx="13">
                  <c:v>1.0051422164707922</c:v>
                </c:pt>
                <c:pt idx="14">
                  <c:v>1.0076675700216513</c:v>
                </c:pt>
                <c:pt idx="15">
                  <c:v>1.0106918954394148</c:v>
                </c:pt>
                <c:pt idx="16">
                  <c:v>1.0142151865637969</c:v>
                </c:pt>
              </c:numCache>
            </c:numRef>
          </c:yVal>
          <c:smooth val="1"/>
        </c:ser>
        <c:dLbls>
          <c:showLegendKey val="0"/>
          <c:showVal val="0"/>
          <c:showCatName val="0"/>
          <c:showSerName val="0"/>
          <c:showPercent val="0"/>
          <c:showBubbleSize val="0"/>
        </c:dLbls>
        <c:axId val="84287872"/>
        <c:axId val="84289408"/>
      </c:scatterChart>
      <c:valAx>
        <c:axId val="84287872"/>
        <c:scaling>
          <c:orientation val="minMax"/>
          <c:max val="4"/>
          <c:min val="-4"/>
        </c:scaling>
        <c:delete val="0"/>
        <c:axPos val="b"/>
        <c:majorGridlines>
          <c:spPr>
            <a:ln>
              <a:solidFill>
                <a:schemeClr val="bg1">
                  <a:lumMod val="75000"/>
                </a:schemeClr>
              </a:solidFill>
            </a:ln>
          </c:spPr>
        </c:majorGridlines>
        <c:numFmt formatCode="General" sourceLinked="1"/>
        <c:majorTickMark val="in"/>
        <c:minorTickMark val="none"/>
        <c:tickLblPos val="nextTo"/>
        <c:spPr>
          <a:ln w="3175">
            <a:solidFill>
              <a:schemeClr val="tx1"/>
            </a:solidFill>
            <a:prstDash val="solid"/>
          </a:ln>
        </c:spPr>
        <c:txPr>
          <a:bodyPr rot="0" vert="horz"/>
          <a:lstStyle/>
          <a:p>
            <a:pPr>
              <a:defRPr sz="2400" b="0" i="0" u="none" strike="noStrike" baseline="0">
                <a:solidFill>
                  <a:srgbClr val="000000"/>
                </a:solidFill>
                <a:latin typeface="ＭＳ Ｐゴシック"/>
                <a:ea typeface="ＭＳ Ｐゴシック"/>
                <a:cs typeface="ＭＳ Ｐゴシック"/>
              </a:defRPr>
            </a:pPr>
            <a:endParaRPr lang="ja-JP"/>
          </a:p>
        </c:txPr>
        <c:crossAx val="84289408"/>
        <c:crossesAt val="0.9900000000000001"/>
        <c:crossBetween val="midCat"/>
        <c:majorUnit val="1"/>
        <c:minorUnit val="1"/>
      </c:valAx>
      <c:valAx>
        <c:axId val="84289408"/>
        <c:scaling>
          <c:orientation val="minMax"/>
        </c:scaling>
        <c:delete val="0"/>
        <c:axPos val="l"/>
        <c:majorGridlines>
          <c:spPr>
            <a:ln w="3175">
              <a:solidFill>
                <a:srgbClr val="000000"/>
              </a:solidFill>
              <a:prstDash val="solid"/>
            </a:ln>
          </c:spPr>
        </c:majorGridlines>
        <c:numFmt formatCode="General" sourceLinked="1"/>
        <c:majorTickMark val="in"/>
        <c:minorTickMark val="none"/>
        <c:tickLblPos val="nextTo"/>
        <c:spPr>
          <a:ln w="3175">
            <a:solidFill>
              <a:schemeClr val="tx1"/>
            </a:solidFill>
            <a:prstDash val="solid"/>
          </a:ln>
        </c:spPr>
        <c:txPr>
          <a:bodyPr rot="0" vert="horz"/>
          <a:lstStyle/>
          <a:p>
            <a:pPr>
              <a:defRPr sz="2400" b="0" i="0" u="none" strike="noStrike" baseline="0">
                <a:solidFill>
                  <a:srgbClr val="000000"/>
                </a:solidFill>
                <a:latin typeface="ＭＳ Ｐゴシック"/>
                <a:ea typeface="ＭＳ Ｐゴシック"/>
                <a:cs typeface="ＭＳ Ｐゴシック"/>
              </a:defRPr>
            </a:pPr>
            <a:endParaRPr lang="ja-JP"/>
          </a:p>
        </c:txPr>
        <c:crossAx val="84287872"/>
        <c:crossesAt val="-4"/>
        <c:crossBetween val="midCat"/>
        <c:majorUnit val="1.0000000000000002E-2"/>
        <c:dispUnits>
          <c:custUnit val="0.01"/>
        </c:dispUnits>
      </c:valAx>
      <c:spPr>
        <a:solidFill>
          <a:srgbClr val="FFFFFF"/>
        </a:solidFill>
        <a:ln w="12700">
          <a:solidFill>
            <a:srgbClr val="000000"/>
          </a:solidFill>
          <a:prstDash val="solid"/>
        </a:ln>
      </c:spPr>
    </c:plotArea>
    <c:plotVisOnly val="1"/>
    <c:dispBlanksAs val="gap"/>
    <c:showDLblsOverMax val="0"/>
  </c:chart>
  <c:spPr>
    <a:solidFill>
      <a:srgbClr val="FFFFFF"/>
    </a:solidFill>
    <a:ln w="3175">
      <a:noFill/>
      <a:prstDash val="solid"/>
    </a:ln>
  </c:spPr>
  <c:txPr>
    <a:bodyPr/>
    <a:lstStyle/>
    <a:p>
      <a:pPr>
        <a:defRPr sz="17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北京</a:t>
            </a:r>
          </a:p>
        </c:rich>
      </c:tx>
      <c:layout>
        <c:manualLayout>
          <c:xMode val="edge"/>
          <c:yMode val="edge"/>
          <c:x val="0.2982014435695538"/>
          <c:y val="2.7777777777777776E-2"/>
        </c:manualLayout>
      </c:layout>
      <c:overlay val="0"/>
    </c:title>
    <c:autoTitleDeleted val="0"/>
    <c:plotArea>
      <c:layout/>
      <c:barChart>
        <c:barDir val="col"/>
        <c:grouping val="clustered"/>
        <c:varyColors val="0"/>
        <c:ser>
          <c:idx val="1"/>
          <c:order val="1"/>
          <c:tx>
            <c:strRef>
              <c:f>'[120309_主要地点の平均気候値.xlsx]海外'!$D$4:$D$5</c:f>
              <c:strCache>
                <c:ptCount val="1"/>
                <c:pt idx="0">
                  <c:v>月降水量 mm</c:v>
                </c:pt>
              </c:strCache>
            </c:strRef>
          </c:tx>
          <c:invertIfNegative val="0"/>
          <c:val>
            <c:numRef>
              <c:f>'[120309_主要地点の平均気候値.xlsx]海外'!$D$40:$D$51</c:f>
              <c:numCache>
                <c:formatCode>General</c:formatCode>
                <c:ptCount val="12"/>
                <c:pt idx="0">
                  <c:v>2.5</c:v>
                </c:pt>
                <c:pt idx="1">
                  <c:v>4.4000000000000004</c:v>
                </c:pt>
                <c:pt idx="2">
                  <c:v>9.8000000000000007</c:v>
                </c:pt>
                <c:pt idx="3">
                  <c:v>24.8</c:v>
                </c:pt>
                <c:pt idx="4">
                  <c:v>37.299999999999997</c:v>
                </c:pt>
                <c:pt idx="5">
                  <c:v>72.099999999999994</c:v>
                </c:pt>
                <c:pt idx="6">
                  <c:v>160.5</c:v>
                </c:pt>
                <c:pt idx="7">
                  <c:v>138.9</c:v>
                </c:pt>
                <c:pt idx="8">
                  <c:v>48.8</c:v>
                </c:pt>
                <c:pt idx="9">
                  <c:v>23.1</c:v>
                </c:pt>
                <c:pt idx="10">
                  <c:v>9.8000000000000007</c:v>
                </c:pt>
                <c:pt idx="11">
                  <c:v>2.2999999999999998</c:v>
                </c:pt>
              </c:numCache>
            </c:numRef>
          </c:val>
        </c:ser>
        <c:dLbls>
          <c:showLegendKey val="0"/>
          <c:showVal val="0"/>
          <c:showCatName val="0"/>
          <c:showSerName val="0"/>
          <c:showPercent val="0"/>
          <c:showBubbleSize val="0"/>
        </c:dLbls>
        <c:gapWidth val="150"/>
        <c:axId val="84373504"/>
        <c:axId val="84375424"/>
      </c:barChart>
      <c:lineChart>
        <c:grouping val="standard"/>
        <c:varyColors val="0"/>
        <c:ser>
          <c:idx val="0"/>
          <c:order val="0"/>
          <c:tx>
            <c:strRef>
              <c:f>'[120309_主要地点の平均気候値.xlsx]海外'!$C$4:$C$5</c:f>
              <c:strCache>
                <c:ptCount val="1"/>
                <c:pt idx="0">
                  <c:v>月平均気温 ℃</c:v>
                </c:pt>
              </c:strCache>
            </c:strRef>
          </c:tx>
          <c:val>
            <c:numRef>
              <c:f>'[120309_主要地点の平均気候値.xlsx]海外'!$C$40:$C$51</c:f>
              <c:numCache>
                <c:formatCode>General</c:formatCode>
                <c:ptCount val="12"/>
                <c:pt idx="0">
                  <c:v>-3.1</c:v>
                </c:pt>
                <c:pt idx="1">
                  <c:v>0.2</c:v>
                </c:pt>
                <c:pt idx="2">
                  <c:v>6.7</c:v>
                </c:pt>
                <c:pt idx="3">
                  <c:v>14.8</c:v>
                </c:pt>
                <c:pt idx="4">
                  <c:v>20.8</c:v>
                </c:pt>
                <c:pt idx="5">
                  <c:v>24.9</c:v>
                </c:pt>
                <c:pt idx="6">
                  <c:v>26.7</c:v>
                </c:pt>
                <c:pt idx="7">
                  <c:v>25.5</c:v>
                </c:pt>
                <c:pt idx="8">
                  <c:v>20.7</c:v>
                </c:pt>
                <c:pt idx="9">
                  <c:v>13.7</c:v>
                </c:pt>
                <c:pt idx="10">
                  <c:v>5</c:v>
                </c:pt>
                <c:pt idx="11">
                  <c:v>-0.9</c:v>
                </c:pt>
              </c:numCache>
            </c:numRef>
          </c:val>
          <c:smooth val="0"/>
        </c:ser>
        <c:dLbls>
          <c:showLegendKey val="0"/>
          <c:showVal val="0"/>
          <c:showCatName val="0"/>
          <c:showSerName val="0"/>
          <c:showPercent val="0"/>
          <c:showBubbleSize val="0"/>
        </c:dLbls>
        <c:marker val="1"/>
        <c:smooth val="0"/>
        <c:axId val="84379520"/>
        <c:axId val="84377600"/>
      </c:lineChart>
      <c:catAx>
        <c:axId val="84373504"/>
        <c:scaling>
          <c:orientation val="minMax"/>
        </c:scaling>
        <c:delete val="0"/>
        <c:axPos val="b"/>
        <c:title>
          <c:tx>
            <c:rich>
              <a:bodyPr/>
              <a:lstStyle/>
              <a:p>
                <a:pPr>
                  <a:defRPr/>
                </a:pPr>
                <a:r>
                  <a:rPr lang="ja-JP"/>
                  <a:t>月</a:t>
                </a:r>
              </a:p>
            </c:rich>
          </c:tx>
          <c:overlay val="0"/>
        </c:title>
        <c:majorTickMark val="out"/>
        <c:minorTickMark val="none"/>
        <c:tickLblPos val="nextTo"/>
        <c:crossAx val="84375424"/>
        <c:crosses val="autoZero"/>
        <c:auto val="1"/>
        <c:lblAlgn val="ctr"/>
        <c:lblOffset val="100"/>
        <c:noMultiLvlLbl val="0"/>
      </c:catAx>
      <c:valAx>
        <c:axId val="84375424"/>
        <c:scaling>
          <c:orientation val="minMax"/>
          <c:max val="900"/>
          <c:min val="0"/>
        </c:scaling>
        <c:delete val="0"/>
        <c:axPos val="l"/>
        <c:majorGridlines/>
        <c:title>
          <c:tx>
            <c:rich>
              <a:bodyPr rot="-5400000" vert="horz"/>
              <a:lstStyle/>
              <a:p>
                <a:pPr>
                  <a:defRPr/>
                </a:pPr>
                <a:r>
                  <a:rPr lang="ja-JP"/>
                  <a:t>降水量</a:t>
                </a:r>
                <a:r>
                  <a:rPr lang="en-US"/>
                  <a:t>(mm)</a:t>
                </a:r>
              </a:p>
            </c:rich>
          </c:tx>
          <c:overlay val="0"/>
        </c:title>
        <c:numFmt formatCode="General" sourceLinked="1"/>
        <c:majorTickMark val="out"/>
        <c:minorTickMark val="none"/>
        <c:tickLblPos val="nextTo"/>
        <c:crossAx val="84373504"/>
        <c:crosses val="autoZero"/>
        <c:crossBetween val="between"/>
        <c:majorUnit val="100"/>
      </c:valAx>
      <c:valAx>
        <c:axId val="84377600"/>
        <c:scaling>
          <c:orientation val="minMax"/>
          <c:max val="35"/>
          <c:min val="-10"/>
        </c:scaling>
        <c:delete val="0"/>
        <c:axPos val="r"/>
        <c:title>
          <c:tx>
            <c:rich>
              <a:bodyPr rot="-5400000" vert="horz"/>
              <a:lstStyle/>
              <a:p>
                <a:pPr>
                  <a:defRPr/>
                </a:pPr>
                <a:r>
                  <a:rPr lang="ja-JP"/>
                  <a:t>気温</a:t>
                </a:r>
                <a:r>
                  <a:rPr lang="en-US"/>
                  <a:t>(</a:t>
                </a:r>
                <a:r>
                  <a:rPr lang="ja-JP"/>
                  <a:t>℃</a:t>
                </a:r>
                <a:r>
                  <a:rPr lang="en-US"/>
                  <a:t>)</a:t>
                </a:r>
                <a:endParaRPr lang="ja-JP"/>
              </a:p>
            </c:rich>
          </c:tx>
          <c:overlay val="0"/>
        </c:title>
        <c:numFmt formatCode="General" sourceLinked="1"/>
        <c:majorTickMark val="out"/>
        <c:minorTickMark val="none"/>
        <c:tickLblPos val="nextTo"/>
        <c:crossAx val="84379520"/>
        <c:crosses val="max"/>
        <c:crossBetween val="between"/>
        <c:majorUnit val="5"/>
      </c:valAx>
      <c:catAx>
        <c:axId val="84379520"/>
        <c:scaling>
          <c:orientation val="minMax"/>
        </c:scaling>
        <c:delete val="1"/>
        <c:axPos val="b"/>
        <c:majorTickMark val="out"/>
        <c:minorTickMark val="none"/>
        <c:tickLblPos val="nextTo"/>
        <c:crossAx val="84377600"/>
        <c:crosses val="autoZero"/>
        <c:auto val="1"/>
        <c:lblAlgn val="ctr"/>
        <c:lblOffset val="100"/>
        <c:noMultiLvlLbl val="0"/>
      </c:catAx>
    </c:plotArea>
    <c:legend>
      <c:legendPos val="r"/>
      <c:overlay val="0"/>
    </c:legend>
    <c:plotVisOnly val="1"/>
    <c:dispBlanksAs val="gap"/>
    <c:showDLblsOverMax val="0"/>
  </c:chart>
  <c:spPr>
    <a:ln>
      <a:noFill/>
    </a:ln>
  </c:spPr>
  <c:txPr>
    <a:bodyPr/>
    <a:lstStyle/>
    <a:p>
      <a:pPr>
        <a:defRPr b="0">
          <a:latin typeface="+mn-ea"/>
          <a:ea typeface="+mn-ea"/>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ソウル</a:t>
            </a:r>
          </a:p>
        </c:rich>
      </c:tx>
      <c:layout>
        <c:manualLayout>
          <c:xMode val="edge"/>
          <c:yMode val="edge"/>
          <c:x val="0.2982014435695538"/>
          <c:y val="2.7777777777777776E-2"/>
        </c:manualLayout>
      </c:layout>
      <c:overlay val="0"/>
    </c:title>
    <c:autoTitleDeleted val="0"/>
    <c:plotArea>
      <c:layout/>
      <c:barChart>
        <c:barDir val="col"/>
        <c:grouping val="clustered"/>
        <c:varyColors val="0"/>
        <c:ser>
          <c:idx val="1"/>
          <c:order val="1"/>
          <c:tx>
            <c:strRef>
              <c:f>'[120309_主要地点の平均気候値.xlsx]海外'!$D$4:$D$5</c:f>
              <c:strCache>
                <c:ptCount val="1"/>
                <c:pt idx="0">
                  <c:v>月降水量 mm</c:v>
                </c:pt>
              </c:strCache>
            </c:strRef>
          </c:tx>
          <c:invertIfNegative val="0"/>
          <c:val>
            <c:numRef>
              <c:f>'[120309_主要地点の平均気候値.xlsx]海外'!$D$57:$D$68</c:f>
              <c:numCache>
                <c:formatCode>General</c:formatCode>
                <c:ptCount val="12"/>
                <c:pt idx="0">
                  <c:v>20.8</c:v>
                </c:pt>
                <c:pt idx="1">
                  <c:v>24.9</c:v>
                </c:pt>
                <c:pt idx="2">
                  <c:v>47.3</c:v>
                </c:pt>
                <c:pt idx="3">
                  <c:v>63.3</c:v>
                </c:pt>
                <c:pt idx="4">
                  <c:v>105.9</c:v>
                </c:pt>
                <c:pt idx="5">
                  <c:v>133.30000000000001</c:v>
                </c:pt>
                <c:pt idx="6">
                  <c:v>373.4</c:v>
                </c:pt>
                <c:pt idx="7">
                  <c:v>364.2</c:v>
                </c:pt>
                <c:pt idx="8">
                  <c:v>169.3</c:v>
                </c:pt>
                <c:pt idx="9">
                  <c:v>51.5</c:v>
                </c:pt>
                <c:pt idx="10">
                  <c:v>52.6</c:v>
                </c:pt>
                <c:pt idx="11">
                  <c:v>22.5</c:v>
                </c:pt>
              </c:numCache>
            </c:numRef>
          </c:val>
        </c:ser>
        <c:dLbls>
          <c:showLegendKey val="0"/>
          <c:showVal val="0"/>
          <c:showCatName val="0"/>
          <c:showSerName val="0"/>
          <c:showPercent val="0"/>
          <c:showBubbleSize val="0"/>
        </c:dLbls>
        <c:gapWidth val="150"/>
        <c:axId val="84492288"/>
        <c:axId val="84494208"/>
      </c:barChart>
      <c:lineChart>
        <c:grouping val="standard"/>
        <c:varyColors val="0"/>
        <c:ser>
          <c:idx val="0"/>
          <c:order val="0"/>
          <c:tx>
            <c:strRef>
              <c:f>'[120309_主要地点の平均気候値.xlsx]海外'!$C$4:$C$5</c:f>
              <c:strCache>
                <c:ptCount val="1"/>
                <c:pt idx="0">
                  <c:v>月平均気温 ℃</c:v>
                </c:pt>
              </c:strCache>
            </c:strRef>
          </c:tx>
          <c:val>
            <c:numRef>
              <c:f>'[120309_主要地点の平均気候値.xlsx]海外'!$C$57:$C$68</c:f>
              <c:numCache>
                <c:formatCode>General</c:formatCode>
                <c:ptCount val="12"/>
                <c:pt idx="0">
                  <c:v>-2.4</c:v>
                </c:pt>
                <c:pt idx="1">
                  <c:v>0.6</c:v>
                </c:pt>
                <c:pt idx="2">
                  <c:v>5.7</c:v>
                </c:pt>
                <c:pt idx="3">
                  <c:v>12.5</c:v>
                </c:pt>
                <c:pt idx="4">
                  <c:v>17.8</c:v>
                </c:pt>
                <c:pt idx="5">
                  <c:v>22.2</c:v>
                </c:pt>
                <c:pt idx="6">
                  <c:v>24.9</c:v>
                </c:pt>
                <c:pt idx="7">
                  <c:v>25.7</c:v>
                </c:pt>
                <c:pt idx="8">
                  <c:v>21.2</c:v>
                </c:pt>
                <c:pt idx="9">
                  <c:v>14.8</c:v>
                </c:pt>
                <c:pt idx="10">
                  <c:v>7.2</c:v>
                </c:pt>
                <c:pt idx="11">
                  <c:v>0.4</c:v>
                </c:pt>
              </c:numCache>
            </c:numRef>
          </c:val>
          <c:smooth val="0"/>
        </c:ser>
        <c:dLbls>
          <c:showLegendKey val="0"/>
          <c:showVal val="0"/>
          <c:showCatName val="0"/>
          <c:showSerName val="0"/>
          <c:showPercent val="0"/>
          <c:showBubbleSize val="0"/>
        </c:dLbls>
        <c:marker val="1"/>
        <c:smooth val="0"/>
        <c:axId val="84502400"/>
        <c:axId val="84500480"/>
      </c:lineChart>
      <c:catAx>
        <c:axId val="84492288"/>
        <c:scaling>
          <c:orientation val="minMax"/>
        </c:scaling>
        <c:delete val="0"/>
        <c:axPos val="b"/>
        <c:title>
          <c:tx>
            <c:rich>
              <a:bodyPr/>
              <a:lstStyle/>
              <a:p>
                <a:pPr>
                  <a:defRPr/>
                </a:pPr>
                <a:r>
                  <a:rPr lang="ja-JP"/>
                  <a:t>月</a:t>
                </a:r>
              </a:p>
            </c:rich>
          </c:tx>
          <c:overlay val="0"/>
        </c:title>
        <c:majorTickMark val="out"/>
        <c:minorTickMark val="none"/>
        <c:tickLblPos val="nextTo"/>
        <c:crossAx val="84494208"/>
        <c:crosses val="autoZero"/>
        <c:auto val="1"/>
        <c:lblAlgn val="ctr"/>
        <c:lblOffset val="100"/>
        <c:noMultiLvlLbl val="0"/>
      </c:catAx>
      <c:valAx>
        <c:axId val="84494208"/>
        <c:scaling>
          <c:orientation val="minMax"/>
          <c:max val="900"/>
          <c:min val="0"/>
        </c:scaling>
        <c:delete val="0"/>
        <c:axPos val="l"/>
        <c:majorGridlines/>
        <c:title>
          <c:tx>
            <c:rich>
              <a:bodyPr rot="-5400000" vert="horz"/>
              <a:lstStyle/>
              <a:p>
                <a:pPr>
                  <a:defRPr/>
                </a:pPr>
                <a:r>
                  <a:rPr lang="ja-JP"/>
                  <a:t>降水量</a:t>
                </a:r>
                <a:r>
                  <a:rPr lang="en-US"/>
                  <a:t>(mm)</a:t>
                </a:r>
              </a:p>
            </c:rich>
          </c:tx>
          <c:overlay val="0"/>
        </c:title>
        <c:numFmt formatCode="General" sourceLinked="1"/>
        <c:majorTickMark val="out"/>
        <c:minorTickMark val="none"/>
        <c:tickLblPos val="nextTo"/>
        <c:crossAx val="84492288"/>
        <c:crosses val="autoZero"/>
        <c:crossBetween val="between"/>
        <c:majorUnit val="100"/>
      </c:valAx>
      <c:valAx>
        <c:axId val="84500480"/>
        <c:scaling>
          <c:orientation val="minMax"/>
          <c:max val="35"/>
          <c:min val="-10"/>
        </c:scaling>
        <c:delete val="0"/>
        <c:axPos val="r"/>
        <c:title>
          <c:tx>
            <c:rich>
              <a:bodyPr rot="-5400000" vert="horz"/>
              <a:lstStyle/>
              <a:p>
                <a:pPr>
                  <a:defRPr/>
                </a:pPr>
                <a:r>
                  <a:rPr lang="ja-JP"/>
                  <a:t>気温</a:t>
                </a:r>
                <a:r>
                  <a:rPr lang="en-US"/>
                  <a:t>(</a:t>
                </a:r>
                <a:r>
                  <a:rPr lang="ja-JP"/>
                  <a:t>℃</a:t>
                </a:r>
                <a:r>
                  <a:rPr lang="en-US"/>
                  <a:t>)</a:t>
                </a:r>
                <a:endParaRPr lang="ja-JP"/>
              </a:p>
            </c:rich>
          </c:tx>
          <c:overlay val="0"/>
        </c:title>
        <c:numFmt formatCode="General" sourceLinked="1"/>
        <c:majorTickMark val="out"/>
        <c:minorTickMark val="none"/>
        <c:tickLblPos val="nextTo"/>
        <c:crossAx val="84502400"/>
        <c:crosses val="max"/>
        <c:crossBetween val="between"/>
        <c:majorUnit val="5"/>
      </c:valAx>
      <c:catAx>
        <c:axId val="84502400"/>
        <c:scaling>
          <c:orientation val="minMax"/>
        </c:scaling>
        <c:delete val="1"/>
        <c:axPos val="b"/>
        <c:majorTickMark val="out"/>
        <c:minorTickMark val="none"/>
        <c:tickLblPos val="nextTo"/>
        <c:crossAx val="84500480"/>
        <c:crosses val="autoZero"/>
        <c:auto val="1"/>
        <c:lblAlgn val="ctr"/>
        <c:lblOffset val="100"/>
        <c:noMultiLvlLbl val="0"/>
      </c:catAx>
    </c:plotArea>
    <c:legend>
      <c:legendPos val="r"/>
      <c:overlay val="0"/>
    </c:legend>
    <c:plotVisOnly val="1"/>
    <c:dispBlanksAs val="gap"/>
    <c:showDLblsOverMax val="0"/>
  </c:chart>
  <c:spPr>
    <a:solidFill>
      <a:schemeClr val="bg1"/>
    </a:solidFill>
    <a:ln>
      <a:noFill/>
    </a:ln>
  </c:spPr>
  <c:txPr>
    <a:bodyPr/>
    <a:lstStyle/>
    <a:p>
      <a:pPr>
        <a:defRPr b="0">
          <a:latin typeface="+mn-ea"/>
          <a:ea typeface="+mn-ea"/>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ハノイ</a:t>
            </a:r>
          </a:p>
        </c:rich>
      </c:tx>
      <c:layout>
        <c:manualLayout>
          <c:xMode val="edge"/>
          <c:yMode val="edge"/>
          <c:x val="0.2982014435695538"/>
          <c:y val="2.7777777777777776E-2"/>
        </c:manualLayout>
      </c:layout>
      <c:overlay val="0"/>
    </c:title>
    <c:autoTitleDeleted val="0"/>
    <c:plotArea>
      <c:layout/>
      <c:barChart>
        <c:barDir val="col"/>
        <c:grouping val="clustered"/>
        <c:varyColors val="0"/>
        <c:ser>
          <c:idx val="1"/>
          <c:order val="1"/>
          <c:tx>
            <c:strRef>
              <c:f>'[120309_主要地点の平均気候値.xlsx]海外'!$D$4:$D$5</c:f>
              <c:strCache>
                <c:ptCount val="1"/>
                <c:pt idx="0">
                  <c:v>月降水量 mm</c:v>
                </c:pt>
              </c:strCache>
            </c:strRef>
          </c:tx>
          <c:invertIfNegative val="0"/>
          <c:val>
            <c:numRef>
              <c:f>'[120309_主要地点の平均気候値.xlsx]海外'!$D$74:$D$85</c:f>
              <c:numCache>
                <c:formatCode>General</c:formatCode>
                <c:ptCount val="12"/>
                <c:pt idx="0">
                  <c:v>20.6</c:v>
                </c:pt>
                <c:pt idx="1">
                  <c:v>32.6</c:v>
                </c:pt>
                <c:pt idx="2">
                  <c:v>53</c:v>
                </c:pt>
                <c:pt idx="3">
                  <c:v>98.5</c:v>
                </c:pt>
                <c:pt idx="4">
                  <c:v>210.7</c:v>
                </c:pt>
                <c:pt idx="5">
                  <c:v>235.5</c:v>
                </c:pt>
                <c:pt idx="6">
                  <c:v>279.10000000000002</c:v>
                </c:pt>
                <c:pt idx="7">
                  <c:v>279.10000000000002</c:v>
                </c:pt>
                <c:pt idx="8">
                  <c:v>222.9</c:v>
                </c:pt>
                <c:pt idx="9">
                  <c:v>146.4</c:v>
                </c:pt>
                <c:pt idx="10">
                  <c:v>56.3</c:v>
                </c:pt>
                <c:pt idx="11">
                  <c:v>10.199999999999999</c:v>
                </c:pt>
              </c:numCache>
            </c:numRef>
          </c:val>
        </c:ser>
        <c:dLbls>
          <c:showLegendKey val="0"/>
          <c:showVal val="0"/>
          <c:showCatName val="0"/>
          <c:showSerName val="0"/>
          <c:showPercent val="0"/>
          <c:showBubbleSize val="0"/>
        </c:dLbls>
        <c:gapWidth val="150"/>
        <c:axId val="84529152"/>
        <c:axId val="84531072"/>
      </c:barChart>
      <c:lineChart>
        <c:grouping val="standard"/>
        <c:varyColors val="0"/>
        <c:ser>
          <c:idx val="0"/>
          <c:order val="0"/>
          <c:tx>
            <c:strRef>
              <c:f>'[120309_主要地点の平均気候値.xlsx]海外'!$C$4:$C$5</c:f>
              <c:strCache>
                <c:ptCount val="1"/>
                <c:pt idx="0">
                  <c:v>月平均気温 ℃</c:v>
                </c:pt>
              </c:strCache>
            </c:strRef>
          </c:tx>
          <c:val>
            <c:numRef>
              <c:f>'[120309_主要地点の平均気候値.xlsx]海外'!$C$74:$C$85</c:f>
              <c:numCache>
                <c:formatCode>General</c:formatCode>
                <c:ptCount val="12"/>
                <c:pt idx="0">
                  <c:v>16.5</c:v>
                </c:pt>
                <c:pt idx="1">
                  <c:v>17.45</c:v>
                </c:pt>
                <c:pt idx="2">
                  <c:v>20.450000000000003</c:v>
                </c:pt>
                <c:pt idx="3">
                  <c:v>24.2</c:v>
                </c:pt>
                <c:pt idx="4">
                  <c:v>27.9</c:v>
                </c:pt>
                <c:pt idx="5">
                  <c:v>29.200000000000003</c:v>
                </c:pt>
                <c:pt idx="6">
                  <c:v>29.5</c:v>
                </c:pt>
                <c:pt idx="7">
                  <c:v>28.799999999999997</c:v>
                </c:pt>
                <c:pt idx="8">
                  <c:v>27.799999999999997</c:v>
                </c:pt>
                <c:pt idx="9">
                  <c:v>25.25</c:v>
                </c:pt>
                <c:pt idx="10">
                  <c:v>21.85</c:v>
                </c:pt>
                <c:pt idx="11">
                  <c:v>18.55</c:v>
                </c:pt>
              </c:numCache>
            </c:numRef>
          </c:val>
          <c:smooth val="0"/>
        </c:ser>
        <c:dLbls>
          <c:showLegendKey val="0"/>
          <c:showVal val="0"/>
          <c:showCatName val="0"/>
          <c:showSerName val="0"/>
          <c:showPercent val="0"/>
          <c:showBubbleSize val="0"/>
        </c:dLbls>
        <c:marker val="1"/>
        <c:smooth val="0"/>
        <c:axId val="85591936"/>
        <c:axId val="85590016"/>
      </c:lineChart>
      <c:catAx>
        <c:axId val="84529152"/>
        <c:scaling>
          <c:orientation val="minMax"/>
        </c:scaling>
        <c:delete val="0"/>
        <c:axPos val="b"/>
        <c:title>
          <c:tx>
            <c:rich>
              <a:bodyPr/>
              <a:lstStyle/>
              <a:p>
                <a:pPr>
                  <a:defRPr/>
                </a:pPr>
                <a:r>
                  <a:rPr lang="ja-JP"/>
                  <a:t>月</a:t>
                </a:r>
              </a:p>
            </c:rich>
          </c:tx>
          <c:overlay val="0"/>
        </c:title>
        <c:majorTickMark val="out"/>
        <c:minorTickMark val="none"/>
        <c:tickLblPos val="nextTo"/>
        <c:crossAx val="84531072"/>
        <c:crosses val="autoZero"/>
        <c:auto val="1"/>
        <c:lblAlgn val="ctr"/>
        <c:lblOffset val="100"/>
        <c:noMultiLvlLbl val="0"/>
      </c:catAx>
      <c:valAx>
        <c:axId val="84531072"/>
        <c:scaling>
          <c:orientation val="minMax"/>
          <c:max val="900"/>
          <c:min val="0"/>
        </c:scaling>
        <c:delete val="0"/>
        <c:axPos val="l"/>
        <c:majorGridlines/>
        <c:title>
          <c:tx>
            <c:rich>
              <a:bodyPr rot="-5400000" vert="horz"/>
              <a:lstStyle/>
              <a:p>
                <a:pPr>
                  <a:defRPr/>
                </a:pPr>
                <a:r>
                  <a:rPr lang="ja-JP"/>
                  <a:t>降水量</a:t>
                </a:r>
                <a:r>
                  <a:rPr lang="en-US"/>
                  <a:t>(mm)</a:t>
                </a:r>
              </a:p>
            </c:rich>
          </c:tx>
          <c:overlay val="0"/>
        </c:title>
        <c:numFmt formatCode="General" sourceLinked="1"/>
        <c:majorTickMark val="out"/>
        <c:minorTickMark val="none"/>
        <c:tickLblPos val="nextTo"/>
        <c:crossAx val="84529152"/>
        <c:crosses val="autoZero"/>
        <c:crossBetween val="between"/>
        <c:majorUnit val="100"/>
      </c:valAx>
      <c:valAx>
        <c:axId val="85590016"/>
        <c:scaling>
          <c:orientation val="minMax"/>
          <c:max val="35"/>
          <c:min val="-10"/>
        </c:scaling>
        <c:delete val="0"/>
        <c:axPos val="r"/>
        <c:title>
          <c:tx>
            <c:rich>
              <a:bodyPr rot="-5400000" vert="horz"/>
              <a:lstStyle/>
              <a:p>
                <a:pPr>
                  <a:defRPr/>
                </a:pPr>
                <a:r>
                  <a:rPr lang="ja-JP"/>
                  <a:t>気温</a:t>
                </a:r>
                <a:r>
                  <a:rPr lang="en-US"/>
                  <a:t>(</a:t>
                </a:r>
                <a:r>
                  <a:rPr lang="ja-JP"/>
                  <a:t>℃</a:t>
                </a:r>
                <a:r>
                  <a:rPr lang="en-US"/>
                  <a:t>)</a:t>
                </a:r>
                <a:endParaRPr lang="ja-JP"/>
              </a:p>
            </c:rich>
          </c:tx>
          <c:overlay val="0"/>
        </c:title>
        <c:numFmt formatCode="General" sourceLinked="1"/>
        <c:majorTickMark val="out"/>
        <c:minorTickMark val="none"/>
        <c:tickLblPos val="nextTo"/>
        <c:crossAx val="85591936"/>
        <c:crosses val="max"/>
        <c:crossBetween val="between"/>
        <c:majorUnit val="5"/>
      </c:valAx>
      <c:catAx>
        <c:axId val="85591936"/>
        <c:scaling>
          <c:orientation val="minMax"/>
        </c:scaling>
        <c:delete val="1"/>
        <c:axPos val="b"/>
        <c:majorTickMark val="out"/>
        <c:minorTickMark val="none"/>
        <c:tickLblPos val="nextTo"/>
        <c:crossAx val="85590016"/>
        <c:crosses val="autoZero"/>
        <c:auto val="1"/>
        <c:lblAlgn val="ctr"/>
        <c:lblOffset val="100"/>
        <c:noMultiLvlLbl val="0"/>
      </c:catAx>
    </c:plotArea>
    <c:legend>
      <c:legendPos val="r"/>
      <c:overlay val="0"/>
    </c:legend>
    <c:plotVisOnly val="1"/>
    <c:dispBlanksAs val="gap"/>
    <c:showDLblsOverMax val="0"/>
  </c:chart>
  <c:spPr>
    <a:solidFill>
      <a:schemeClr val="bg1"/>
    </a:solidFill>
    <a:ln>
      <a:noFill/>
    </a:ln>
  </c:spPr>
  <c:txPr>
    <a:bodyPr/>
    <a:lstStyle/>
    <a:p>
      <a:pPr>
        <a:defRPr b="0">
          <a:latin typeface="+mn-ea"/>
          <a:ea typeface="+mn-ea"/>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シンガポール</a:t>
            </a:r>
          </a:p>
        </c:rich>
      </c:tx>
      <c:layout>
        <c:manualLayout>
          <c:xMode val="edge"/>
          <c:yMode val="edge"/>
          <c:x val="0.2982014435695538"/>
          <c:y val="2.7777777777777776E-2"/>
        </c:manualLayout>
      </c:layout>
      <c:overlay val="0"/>
    </c:title>
    <c:autoTitleDeleted val="0"/>
    <c:plotArea>
      <c:layout/>
      <c:barChart>
        <c:barDir val="col"/>
        <c:grouping val="clustered"/>
        <c:varyColors val="0"/>
        <c:ser>
          <c:idx val="1"/>
          <c:order val="1"/>
          <c:tx>
            <c:strRef>
              <c:f>'[120309_主要地点の平均気候値.xlsx]海外'!$D$4:$D$5</c:f>
              <c:strCache>
                <c:ptCount val="1"/>
                <c:pt idx="0">
                  <c:v>月降水量 mm</c:v>
                </c:pt>
              </c:strCache>
            </c:strRef>
          </c:tx>
          <c:invertIfNegative val="0"/>
          <c:val>
            <c:numRef>
              <c:f>'[120309_主要地点の平均気候値.xlsx]海外'!$D$91:$D$102</c:f>
              <c:numCache>
                <c:formatCode>General</c:formatCode>
                <c:ptCount val="12"/>
                <c:pt idx="0">
                  <c:v>246.3</c:v>
                </c:pt>
                <c:pt idx="1">
                  <c:v>114.1</c:v>
                </c:pt>
                <c:pt idx="2">
                  <c:v>173.8</c:v>
                </c:pt>
                <c:pt idx="3">
                  <c:v>151.5</c:v>
                </c:pt>
                <c:pt idx="4">
                  <c:v>167.4</c:v>
                </c:pt>
                <c:pt idx="5">
                  <c:v>136.1</c:v>
                </c:pt>
                <c:pt idx="6">
                  <c:v>155.80000000000001</c:v>
                </c:pt>
                <c:pt idx="7">
                  <c:v>154</c:v>
                </c:pt>
                <c:pt idx="8">
                  <c:v>163.1</c:v>
                </c:pt>
                <c:pt idx="9">
                  <c:v>156.19999999999999</c:v>
                </c:pt>
                <c:pt idx="10">
                  <c:v>265.89999999999998</c:v>
                </c:pt>
                <c:pt idx="11">
                  <c:v>314.8</c:v>
                </c:pt>
              </c:numCache>
            </c:numRef>
          </c:val>
        </c:ser>
        <c:dLbls>
          <c:showLegendKey val="0"/>
          <c:showVal val="0"/>
          <c:showCatName val="0"/>
          <c:showSerName val="0"/>
          <c:showPercent val="0"/>
          <c:showBubbleSize val="0"/>
        </c:dLbls>
        <c:gapWidth val="150"/>
        <c:axId val="85635072"/>
        <c:axId val="85636992"/>
      </c:barChart>
      <c:lineChart>
        <c:grouping val="standard"/>
        <c:varyColors val="0"/>
        <c:ser>
          <c:idx val="0"/>
          <c:order val="0"/>
          <c:tx>
            <c:strRef>
              <c:f>'[120309_主要地点の平均気候値.xlsx]海外'!$C$4:$C$5</c:f>
              <c:strCache>
                <c:ptCount val="1"/>
                <c:pt idx="0">
                  <c:v>月平均気温 ℃</c:v>
                </c:pt>
              </c:strCache>
            </c:strRef>
          </c:tx>
          <c:val>
            <c:numRef>
              <c:f>'[120309_主要地点の平均気候値.xlsx]海外'!$C$91:$C$102</c:f>
              <c:numCache>
                <c:formatCode>General</c:formatCode>
                <c:ptCount val="12"/>
                <c:pt idx="0">
                  <c:v>26.6</c:v>
                </c:pt>
                <c:pt idx="1">
                  <c:v>27.2</c:v>
                </c:pt>
                <c:pt idx="2">
                  <c:v>27.6</c:v>
                </c:pt>
                <c:pt idx="3">
                  <c:v>28</c:v>
                </c:pt>
                <c:pt idx="4">
                  <c:v>28.4</c:v>
                </c:pt>
                <c:pt idx="5">
                  <c:v>28.4</c:v>
                </c:pt>
                <c:pt idx="6">
                  <c:v>27.9</c:v>
                </c:pt>
                <c:pt idx="7">
                  <c:v>27.8</c:v>
                </c:pt>
                <c:pt idx="8">
                  <c:v>27.7</c:v>
                </c:pt>
                <c:pt idx="9">
                  <c:v>27.7</c:v>
                </c:pt>
                <c:pt idx="10">
                  <c:v>27</c:v>
                </c:pt>
                <c:pt idx="11">
                  <c:v>26.6</c:v>
                </c:pt>
              </c:numCache>
            </c:numRef>
          </c:val>
          <c:smooth val="0"/>
        </c:ser>
        <c:dLbls>
          <c:showLegendKey val="0"/>
          <c:showVal val="0"/>
          <c:showCatName val="0"/>
          <c:showSerName val="0"/>
          <c:showPercent val="0"/>
          <c:showBubbleSize val="0"/>
        </c:dLbls>
        <c:marker val="1"/>
        <c:smooth val="0"/>
        <c:axId val="85641088"/>
        <c:axId val="85639168"/>
      </c:lineChart>
      <c:catAx>
        <c:axId val="85635072"/>
        <c:scaling>
          <c:orientation val="minMax"/>
        </c:scaling>
        <c:delete val="0"/>
        <c:axPos val="b"/>
        <c:title>
          <c:tx>
            <c:rich>
              <a:bodyPr/>
              <a:lstStyle/>
              <a:p>
                <a:pPr>
                  <a:defRPr/>
                </a:pPr>
                <a:r>
                  <a:rPr lang="ja-JP"/>
                  <a:t>月</a:t>
                </a:r>
              </a:p>
            </c:rich>
          </c:tx>
          <c:overlay val="0"/>
        </c:title>
        <c:majorTickMark val="out"/>
        <c:minorTickMark val="none"/>
        <c:tickLblPos val="nextTo"/>
        <c:crossAx val="85636992"/>
        <c:crosses val="autoZero"/>
        <c:auto val="1"/>
        <c:lblAlgn val="ctr"/>
        <c:lblOffset val="100"/>
        <c:noMultiLvlLbl val="0"/>
      </c:catAx>
      <c:valAx>
        <c:axId val="85636992"/>
        <c:scaling>
          <c:orientation val="minMax"/>
          <c:max val="900"/>
          <c:min val="0"/>
        </c:scaling>
        <c:delete val="0"/>
        <c:axPos val="l"/>
        <c:majorGridlines/>
        <c:title>
          <c:tx>
            <c:rich>
              <a:bodyPr rot="-5400000" vert="horz"/>
              <a:lstStyle/>
              <a:p>
                <a:pPr>
                  <a:defRPr/>
                </a:pPr>
                <a:r>
                  <a:rPr lang="ja-JP"/>
                  <a:t>降水量</a:t>
                </a:r>
                <a:r>
                  <a:rPr lang="en-US"/>
                  <a:t>(mm)</a:t>
                </a:r>
              </a:p>
            </c:rich>
          </c:tx>
          <c:overlay val="0"/>
        </c:title>
        <c:numFmt formatCode="General" sourceLinked="1"/>
        <c:majorTickMark val="out"/>
        <c:minorTickMark val="none"/>
        <c:tickLblPos val="nextTo"/>
        <c:crossAx val="85635072"/>
        <c:crosses val="autoZero"/>
        <c:crossBetween val="between"/>
        <c:majorUnit val="100"/>
      </c:valAx>
      <c:valAx>
        <c:axId val="85639168"/>
        <c:scaling>
          <c:orientation val="minMax"/>
          <c:max val="35"/>
          <c:min val="-10"/>
        </c:scaling>
        <c:delete val="0"/>
        <c:axPos val="r"/>
        <c:title>
          <c:tx>
            <c:rich>
              <a:bodyPr rot="-5400000" vert="horz"/>
              <a:lstStyle/>
              <a:p>
                <a:pPr>
                  <a:defRPr/>
                </a:pPr>
                <a:r>
                  <a:rPr lang="ja-JP"/>
                  <a:t>気温</a:t>
                </a:r>
                <a:r>
                  <a:rPr lang="en-US"/>
                  <a:t>(</a:t>
                </a:r>
                <a:r>
                  <a:rPr lang="ja-JP"/>
                  <a:t>℃</a:t>
                </a:r>
                <a:r>
                  <a:rPr lang="en-US"/>
                  <a:t>)</a:t>
                </a:r>
                <a:endParaRPr lang="ja-JP"/>
              </a:p>
            </c:rich>
          </c:tx>
          <c:overlay val="0"/>
        </c:title>
        <c:numFmt formatCode="General" sourceLinked="1"/>
        <c:majorTickMark val="out"/>
        <c:minorTickMark val="none"/>
        <c:tickLblPos val="nextTo"/>
        <c:crossAx val="85641088"/>
        <c:crosses val="max"/>
        <c:crossBetween val="between"/>
        <c:majorUnit val="5"/>
      </c:valAx>
      <c:catAx>
        <c:axId val="85641088"/>
        <c:scaling>
          <c:orientation val="minMax"/>
        </c:scaling>
        <c:delete val="1"/>
        <c:axPos val="b"/>
        <c:majorTickMark val="out"/>
        <c:minorTickMark val="none"/>
        <c:tickLblPos val="nextTo"/>
        <c:crossAx val="85639168"/>
        <c:crosses val="autoZero"/>
        <c:auto val="1"/>
        <c:lblAlgn val="ctr"/>
        <c:lblOffset val="100"/>
        <c:noMultiLvlLbl val="0"/>
      </c:catAx>
    </c:plotArea>
    <c:legend>
      <c:legendPos val="r"/>
      <c:overlay val="0"/>
    </c:legend>
    <c:plotVisOnly val="1"/>
    <c:dispBlanksAs val="gap"/>
    <c:showDLblsOverMax val="0"/>
  </c:chart>
  <c:spPr>
    <a:solidFill>
      <a:schemeClr val="bg1"/>
    </a:solidFill>
    <a:ln>
      <a:noFill/>
    </a:ln>
  </c:spPr>
  <c:txPr>
    <a:bodyPr/>
    <a:lstStyle/>
    <a:p>
      <a:pPr>
        <a:defRPr b="0">
          <a:latin typeface="+mn-ea"/>
          <a:ea typeface="+mn-ea"/>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パリ</a:t>
            </a:r>
          </a:p>
        </c:rich>
      </c:tx>
      <c:layout>
        <c:manualLayout>
          <c:xMode val="edge"/>
          <c:yMode val="edge"/>
          <c:x val="0.2982014435695538"/>
          <c:y val="2.7777777777777776E-2"/>
        </c:manualLayout>
      </c:layout>
      <c:overlay val="0"/>
    </c:title>
    <c:autoTitleDeleted val="0"/>
    <c:plotArea>
      <c:layout/>
      <c:barChart>
        <c:barDir val="col"/>
        <c:grouping val="clustered"/>
        <c:varyColors val="0"/>
        <c:ser>
          <c:idx val="1"/>
          <c:order val="1"/>
          <c:tx>
            <c:strRef>
              <c:f>'[120309_主要地点の平均気候値.xlsx]海外'!$D$4:$D$5</c:f>
              <c:strCache>
                <c:ptCount val="1"/>
                <c:pt idx="0">
                  <c:v>月降水量 mm</c:v>
                </c:pt>
              </c:strCache>
            </c:strRef>
          </c:tx>
          <c:invertIfNegative val="0"/>
          <c:val>
            <c:numRef>
              <c:f>'[120309_主要地点の平均気候値.xlsx]海外'!$D$125:$D$136</c:f>
              <c:numCache>
                <c:formatCode>General</c:formatCode>
                <c:ptCount val="12"/>
                <c:pt idx="0">
                  <c:v>43.1</c:v>
                </c:pt>
                <c:pt idx="1">
                  <c:v>42.3</c:v>
                </c:pt>
                <c:pt idx="2">
                  <c:v>43.3</c:v>
                </c:pt>
                <c:pt idx="3">
                  <c:v>46.7</c:v>
                </c:pt>
                <c:pt idx="4">
                  <c:v>55.7</c:v>
                </c:pt>
                <c:pt idx="5">
                  <c:v>47</c:v>
                </c:pt>
                <c:pt idx="6">
                  <c:v>60.6</c:v>
                </c:pt>
                <c:pt idx="7">
                  <c:v>65.7</c:v>
                </c:pt>
                <c:pt idx="8">
                  <c:v>39.9</c:v>
                </c:pt>
                <c:pt idx="9">
                  <c:v>58.2</c:v>
                </c:pt>
                <c:pt idx="10">
                  <c:v>54.5</c:v>
                </c:pt>
                <c:pt idx="11">
                  <c:v>55.8</c:v>
                </c:pt>
              </c:numCache>
            </c:numRef>
          </c:val>
        </c:ser>
        <c:dLbls>
          <c:showLegendKey val="0"/>
          <c:showVal val="0"/>
          <c:showCatName val="0"/>
          <c:showSerName val="0"/>
          <c:showPercent val="0"/>
          <c:showBubbleSize val="0"/>
        </c:dLbls>
        <c:gapWidth val="150"/>
        <c:axId val="96481280"/>
        <c:axId val="96483200"/>
      </c:barChart>
      <c:lineChart>
        <c:grouping val="standard"/>
        <c:varyColors val="0"/>
        <c:ser>
          <c:idx val="0"/>
          <c:order val="0"/>
          <c:tx>
            <c:strRef>
              <c:f>'[120309_主要地点の平均気候値.xlsx]海外'!$C$4:$C$5</c:f>
              <c:strCache>
                <c:ptCount val="1"/>
                <c:pt idx="0">
                  <c:v>月平均気温 ℃</c:v>
                </c:pt>
              </c:strCache>
            </c:strRef>
          </c:tx>
          <c:val>
            <c:numRef>
              <c:f>'[120309_主要地点の平均気候値.xlsx]海外'!$C$125:$C$136</c:f>
              <c:numCache>
                <c:formatCode>General</c:formatCode>
                <c:ptCount val="12"/>
                <c:pt idx="0">
                  <c:v>4.0999999999999996</c:v>
                </c:pt>
                <c:pt idx="1">
                  <c:v>5.0999999999999996</c:v>
                </c:pt>
                <c:pt idx="2">
                  <c:v>7.9</c:v>
                </c:pt>
                <c:pt idx="3">
                  <c:v>11</c:v>
                </c:pt>
                <c:pt idx="4">
                  <c:v>14.8</c:v>
                </c:pt>
                <c:pt idx="5">
                  <c:v>18.3</c:v>
                </c:pt>
                <c:pt idx="6">
                  <c:v>19.8</c:v>
                </c:pt>
                <c:pt idx="7">
                  <c:v>19.7</c:v>
                </c:pt>
                <c:pt idx="8">
                  <c:v>16.100000000000001</c:v>
                </c:pt>
                <c:pt idx="9">
                  <c:v>12.1</c:v>
                </c:pt>
                <c:pt idx="10">
                  <c:v>7.4</c:v>
                </c:pt>
                <c:pt idx="11">
                  <c:v>4.3</c:v>
                </c:pt>
              </c:numCache>
            </c:numRef>
          </c:val>
          <c:smooth val="0"/>
        </c:ser>
        <c:dLbls>
          <c:showLegendKey val="0"/>
          <c:showVal val="0"/>
          <c:showCatName val="0"/>
          <c:showSerName val="0"/>
          <c:showPercent val="0"/>
          <c:showBubbleSize val="0"/>
        </c:dLbls>
        <c:marker val="1"/>
        <c:smooth val="0"/>
        <c:axId val="96491392"/>
        <c:axId val="96489472"/>
      </c:lineChart>
      <c:catAx>
        <c:axId val="96481280"/>
        <c:scaling>
          <c:orientation val="minMax"/>
        </c:scaling>
        <c:delete val="0"/>
        <c:axPos val="b"/>
        <c:title>
          <c:tx>
            <c:rich>
              <a:bodyPr/>
              <a:lstStyle/>
              <a:p>
                <a:pPr>
                  <a:defRPr/>
                </a:pPr>
                <a:r>
                  <a:rPr lang="ja-JP"/>
                  <a:t>月</a:t>
                </a:r>
              </a:p>
            </c:rich>
          </c:tx>
          <c:overlay val="0"/>
        </c:title>
        <c:majorTickMark val="out"/>
        <c:minorTickMark val="none"/>
        <c:tickLblPos val="nextTo"/>
        <c:crossAx val="96483200"/>
        <c:crosses val="autoZero"/>
        <c:auto val="1"/>
        <c:lblAlgn val="ctr"/>
        <c:lblOffset val="100"/>
        <c:noMultiLvlLbl val="0"/>
      </c:catAx>
      <c:valAx>
        <c:axId val="96483200"/>
        <c:scaling>
          <c:orientation val="minMax"/>
          <c:max val="900"/>
          <c:min val="0"/>
        </c:scaling>
        <c:delete val="0"/>
        <c:axPos val="l"/>
        <c:majorGridlines/>
        <c:title>
          <c:tx>
            <c:rich>
              <a:bodyPr rot="-5400000" vert="horz"/>
              <a:lstStyle/>
              <a:p>
                <a:pPr>
                  <a:defRPr/>
                </a:pPr>
                <a:r>
                  <a:rPr lang="ja-JP"/>
                  <a:t>降水量</a:t>
                </a:r>
                <a:r>
                  <a:rPr lang="en-US"/>
                  <a:t>(mm)</a:t>
                </a:r>
              </a:p>
            </c:rich>
          </c:tx>
          <c:overlay val="0"/>
        </c:title>
        <c:numFmt formatCode="General" sourceLinked="1"/>
        <c:majorTickMark val="out"/>
        <c:minorTickMark val="none"/>
        <c:tickLblPos val="nextTo"/>
        <c:crossAx val="96481280"/>
        <c:crosses val="autoZero"/>
        <c:crossBetween val="between"/>
        <c:majorUnit val="100"/>
      </c:valAx>
      <c:valAx>
        <c:axId val="96489472"/>
        <c:scaling>
          <c:orientation val="minMax"/>
          <c:max val="35"/>
          <c:min val="-10"/>
        </c:scaling>
        <c:delete val="0"/>
        <c:axPos val="r"/>
        <c:title>
          <c:tx>
            <c:rich>
              <a:bodyPr rot="-5400000" vert="horz"/>
              <a:lstStyle/>
              <a:p>
                <a:pPr>
                  <a:defRPr/>
                </a:pPr>
                <a:r>
                  <a:rPr lang="ja-JP"/>
                  <a:t>気温</a:t>
                </a:r>
                <a:r>
                  <a:rPr lang="en-US"/>
                  <a:t>(</a:t>
                </a:r>
                <a:r>
                  <a:rPr lang="ja-JP"/>
                  <a:t>℃</a:t>
                </a:r>
                <a:r>
                  <a:rPr lang="en-US"/>
                  <a:t>)</a:t>
                </a:r>
                <a:endParaRPr lang="ja-JP"/>
              </a:p>
            </c:rich>
          </c:tx>
          <c:overlay val="0"/>
        </c:title>
        <c:numFmt formatCode="General" sourceLinked="1"/>
        <c:majorTickMark val="out"/>
        <c:minorTickMark val="none"/>
        <c:tickLblPos val="nextTo"/>
        <c:crossAx val="96491392"/>
        <c:crosses val="max"/>
        <c:crossBetween val="between"/>
        <c:majorUnit val="5"/>
      </c:valAx>
      <c:catAx>
        <c:axId val="96491392"/>
        <c:scaling>
          <c:orientation val="minMax"/>
        </c:scaling>
        <c:delete val="1"/>
        <c:axPos val="b"/>
        <c:majorTickMark val="out"/>
        <c:minorTickMark val="none"/>
        <c:tickLblPos val="nextTo"/>
        <c:crossAx val="96489472"/>
        <c:crosses val="autoZero"/>
        <c:auto val="1"/>
        <c:lblAlgn val="ctr"/>
        <c:lblOffset val="100"/>
        <c:noMultiLvlLbl val="0"/>
      </c:catAx>
    </c:plotArea>
    <c:legend>
      <c:legendPos val="r"/>
      <c:overlay val="0"/>
    </c:legend>
    <c:plotVisOnly val="1"/>
    <c:dispBlanksAs val="gap"/>
    <c:showDLblsOverMax val="0"/>
  </c:chart>
  <c:spPr>
    <a:solidFill>
      <a:schemeClr val="bg1"/>
    </a:solidFill>
    <a:ln>
      <a:noFill/>
    </a:ln>
  </c:spPr>
  <c:txPr>
    <a:bodyPr/>
    <a:lstStyle/>
    <a:p>
      <a:pPr>
        <a:defRPr b="0">
          <a:latin typeface="+mn-ea"/>
          <a:ea typeface="+mn-ea"/>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ニューヨーク</a:t>
            </a:r>
          </a:p>
        </c:rich>
      </c:tx>
      <c:layout>
        <c:manualLayout>
          <c:xMode val="edge"/>
          <c:yMode val="edge"/>
          <c:x val="0.2982014435695538"/>
          <c:y val="2.7777777777777776E-2"/>
        </c:manualLayout>
      </c:layout>
      <c:overlay val="0"/>
    </c:title>
    <c:autoTitleDeleted val="0"/>
    <c:plotArea>
      <c:layout/>
      <c:barChart>
        <c:barDir val="col"/>
        <c:grouping val="clustered"/>
        <c:varyColors val="0"/>
        <c:ser>
          <c:idx val="1"/>
          <c:order val="1"/>
          <c:tx>
            <c:strRef>
              <c:f>'[120309_主要地点の平均気候値.xlsx]海外'!$D$4:$D$5</c:f>
              <c:strCache>
                <c:ptCount val="1"/>
                <c:pt idx="0">
                  <c:v>月降水量 mm</c:v>
                </c:pt>
              </c:strCache>
            </c:strRef>
          </c:tx>
          <c:invertIfNegative val="0"/>
          <c:val>
            <c:numRef>
              <c:f>'[120309_主要地点の平均気候値.xlsx]海外'!$D$142:$D$153</c:f>
              <c:numCache>
                <c:formatCode>General</c:formatCode>
                <c:ptCount val="12"/>
                <c:pt idx="0">
                  <c:v>82.5</c:v>
                </c:pt>
                <c:pt idx="1">
                  <c:v>67.8</c:v>
                </c:pt>
                <c:pt idx="2">
                  <c:v>105.1</c:v>
                </c:pt>
                <c:pt idx="3">
                  <c:v>102.1</c:v>
                </c:pt>
                <c:pt idx="4">
                  <c:v>97.3</c:v>
                </c:pt>
                <c:pt idx="5">
                  <c:v>101.8</c:v>
                </c:pt>
                <c:pt idx="6">
                  <c:v>111.4</c:v>
                </c:pt>
                <c:pt idx="7">
                  <c:v>107.9</c:v>
                </c:pt>
                <c:pt idx="8">
                  <c:v>94.5</c:v>
                </c:pt>
                <c:pt idx="9">
                  <c:v>96.9</c:v>
                </c:pt>
                <c:pt idx="10">
                  <c:v>87.8</c:v>
                </c:pt>
                <c:pt idx="11">
                  <c:v>90.3</c:v>
                </c:pt>
              </c:numCache>
            </c:numRef>
          </c:val>
        </c:ser>
        <c:dLbls>
          <c:showLegendKey val="0"/>
          <c:showVal val="0"/>
          <c:showCatName val="0"/>
          <c:showSerName val="0"/>
          <c:showPercent val="0"/>
          <c:showBubbleSize val="0"/>
        </c:dLbls>
        <c:gapWidth val="150"/>
        <c:axId val="97853440"/>
        <c:axId val="97855360"/>
      </c:barChart>
      <c:lineChart>
        <c:grouping val="standard"/>
        <c:varyColors val="0"/>
        <c:ser>
          <c:idx val="0"/>
          <c:order val="0"/>
          <c:tx>
            <c:strRef>
              <c:f>'[120309_主要地点の平均気候値.xlsx]海外'!$C$4:$C$5</c:f>
              <c:strCache>
                <c:ptCount val="1"/>
                <c:pt idx="0">
                  <c:v>月平均気温 ℃</c:v>
                </c:pt>
              </c:strCache>
            </c:strRef>
          </c:tx>
          <c:val>
            <c:numRef>
              <c:f>'[120309_主要地点の平均気候値.xlsx]海外'!$C$142:$C$153</c:f>
              <c:numCache>
                <c:formatCode>General</c:formatCode>
                <c:ptCount val="12"/>
                <c:pt idx="0">
                  <c:v>1</c:v>
                </c:pt>
                <c:pt idx="1">
                  <c:v>2</c:v>
                </c:pt>
                <c:pt idx="2">
                  <c:v>5.9</c:v>
                </c:pt>
                <c:pt idx="3">
                  <c:v>11.6</c:v>
                </c:pt>
                <c:pt idx="4">
                  <c:v>17.100000000000001</c:v>
                </c:pt>
                <c:pt idx="5">
                  <c:v>22.4</c:v>
                </c:pt>
                <c:pt idx="6">
                  <c:v>25.3</c:v>
                </c:pt>
                <c:pt idx="7">
                  <c:v>24.8</c:v>
                </c:pt>
                <c:pt idx="8">
                  <c:v>20.8</c:v>
                </c:pt>
                <c:pt idx="9">
                  <c:v>14.7</c:v>
                </c:pt>
                <c:pt idx="10">
                  <c:v>9.1999999999999993</c:v>
                </c:pt>
                <c:pt idx="11">
                  <c:v>3.7</c:v>
                </c:pt>
              </c:numCache>
            </c:numRef>
          </c:val>
          <c:smooth val="0"/>
        </c:ser>
        <c:dLbls>
          <c:showLegendKey val="0"/>
          <c:showVal val="0"/>
          <c:showCatName val="0"/>
          <c:showSerName val="0"/>
          <c:showPercent val="0"/>
          <c:showBubbleSize val="0"/>
        </c:dLbls>
        <c:marker val="1"/>
        <c:smooth val="0"/>
        <c:axId val="97859456"/>
        <c:axId val="97857536"/>
      </c:lineChart>
      <c:catAx>
        <c:axId val="97853440"/>
        <c:scaling>
          <c:orientation val="minMax"/>
        </c:scaling>
        <c:delete val="0"/>
        <c:axPos val="b"/>
        <c:title>
          <c:tx>
            <c:rich>
              <a:bodyPr/>
              <a:lstStyle/>
              <a:p>
                <a:pPr>
                  <a:defRPr/>
                </a:pPr>
                <a:r>
                  <a:rPr lang="ja-JP"/>
                  <a:t>月</a:t>
                </a:r>
              </a:p>
            </c:rich>
          </c:tx>
          <c:overlay val="0"/>
        </c:title>
        <c:majorTickMark val="out"/>
        <c:minorTickMark val="none"/>
        <c:tickLblPos val="nextTo"/>
        <c:crossAx val="97855360"/>
        <c:crosses val="autoZero"/>
        <c:auto val="1"/>
        <c:lblAlgn val="ctr"/>
        <c:lblOffset val="100"/>
        <c:noMultiLvlLbl val="0"/>
      </c:catAx>
      <c:valAx>
        <c:axId val="97855360"/>
        <c:scaling>
          <c:orientation val="minMax"/>
          <c:max val="900"/>
          <c:min val="0"/>
        </c:scaling>
        <c:delete val="0"/>
        <c:axPos val="l"/>
        <c:majorGridlines/>
        <c:title>
          <c:tx>
            <c:rich>
              <a:bodyPr rot="-5400000" vert="horz"/>
              <a:lstStyle/>
              <a:p>
                <a:pPr>
                  <a:defRPr/>
                </a:pPr>
                <a:r>
                  <a:rPr lang="ja-JP"/>
                  <a:t>降水量</a:t>
                </a:r>
                <a:r>
                  <a:rPr lang="en-US"/>
                  <a:t>(mm)</a:t>
                </a:r>
              </a:p>
            </c:rich>
          </c:tx>
          <c:overlay val="0"/>
        </c:title>
        <c:numFmt formatCode="General" sourceLinked="1"/>
        <c:majorTickMark val="out"/>
        <c:minorTickMark val="none"/>
        <c:tickLblPos val="nextTo"/>
        <c:crossAx val="97853440"/>
        <c:crosses val="autoZero"/>
        <c:crossBetween val="between"/>
        <c:majorUnit val="100"/>
      </c:valAx>
      <c:valAx>
        <c:axId val="97857536"/>
        <c:scaling>
          <c:orientation val="minMax"/>
          <c:max val="35"/>
          <c:min val="-10"/>
        </c:scaling>
        <c:delete val="0"/>
        <c:axPos val="r"/>
        <c:title>
          <c:tx>
            <c:rich>
              <a:bodyPr rot="-5400000" vert="horz"/>
              <a:lstStyle/>
              <a:p>
                <a:pPr>
                  <a:defRPr/>
                </a:pPr>
                <a:r>
                  <a:rPr lang="ja-JP"/>
                  <a:t>気温</a:t>
                </a:r>
                <a:r>
                  <a:rPr lang="en-US"/>
                  <a:t>(</a:t>
                </a:r>
                <a:r>
                  <a:rPr lang="ja-JP"/>
                  <a:t>℃</a:t>
                </a:r>
                <a:r>
                  <a:rPr lang="en-US"/>
                  <a:t>)</a:t>
                </a:r>
                <a:endParaRPr lang="ja-JP"/>
              </a:p>
            </c:rich>
          </c:tx>
          <c:overlay val="0"/>
        </c:title>
        <c:numFmt formatCode="General" sourceLinked="1"/>
        <c:majorTickMark val="out"/>
        <c:minorTickMark val="none"/>
        <c:tickLblPos val="nextTo"/>
        <c:crossAx val="97859456"/>
        <c:crosses val="max"/>
        <c:crossBetween val="between"/>
        <c:majorUnit val="5"/>
      </c:valAx>
      <c:catAx>
        <c:axId val="97859456"/>
        <c:scaling>
          <c:orientation val="minMax"/>
        </c:scaling>
        <c:delete val="1"/>
        <c:axPos val="b"/>
        <c:majorTickMark val="out"/>
        <c:minorTickMark val="none"/>
        <c:tickLblPos val="nextTo"/>
        <c:crossAx val="97857536"/>
        <c:crosses val="autoZero"/>
        <c:auto val="1"/>
        <c:lblAlgn val="ctr"/>
        <c:lblOffset val="100"/>
        <c:noMultiLvlLbl val="0"/>
      </c:catAx>
    </c:plotArea>
    <c:legend>
      <c:legendPos val="r"/>
      <c:overlay val="0"/>
    </c:legend>
    <c:plotVisOnly val="1"/>
    <c:dispBlanksAs val="gap"/>
    <c:showDLblsOverMax val="0"/>
  </c:chart>
  <c:spPr>
    <a:solidFill>
      <a:schemeClr val="bg1"/>
    </a:solidFill>
    <a:ln>
      <a:noFill/>
    </a:ln>
  </c:spPr>
  <c:txPr>
    <a:bodyPr/>
    <a:lstStyle/>
    <a:p>
      <a:pPr>
        <a:defRPr b="0">
          <a:latin typeface="+mn-ea"/>
          <a:ea typeface="+mn-ea"/>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a:t>カイロ</a:t>
            </a:r>
          </a:p>
        </c:rich>
      </c:tx>
      <c:layout>
        <c:manualLayout>
          <c:xMode val="edge"/>
          <c:yMode val="edge"/>
          <c:x val="0.2982014435695538"/>
          <c:y val="2.7777777777777776E-2"/>
        </c:manualLayout>
      </c:layout>
      <c:overlay val="0"/>
    </c:title>
    <c:autoTitleDeleted val="0"/>
    <c:plotArea>
      <c:layout/>
      <c:barChart>
        <c:barDir val="col"/>
        <c:grouping val="clustered"/>
        <c:varyColors val="0"/>
        <c:ser>
          <c:idx val="1"/>
          <c:order val="1"/>
          <c:tx>
            <c:strRef>
              <c:f>'[120309_主要地点の平均気候値.xlsx]海外'!$D$4:$D$5</c:f>
              <c:strCache>
                <c:ptCount val="1"/>
                <c:pt idx="0">
                  <c:v>月降水量 mm</c:v>
                </c:pt>
              </c:strCache>
            </c:strRef>
          </c:tx>
          <c:invertIfNegative val="0"/>
          <c:val>
            <c:numRef>
              <c:f>'[120309_主要地点の平均気候値.xlsx]海外'!$D$210:$D$221</c:f>
              <c:numCache>
                <c:formatCode>General</c:formatCode>
                <c:ptCount val="12"/>
                <c:pt idx="0">
                  <c:v>7.1</c:v>
                </c:pt>
                <c:pt idx="1">
                  <c:v>4.3</c:v>
                </c:pt>
                <c:pt idx="2">
                  <c:v>6.9</c:v>
                </c:pt>
                <c:pt idx="3">
                  <c:v>1.2</c:v>
                </c:pt>
                <c:pt idx="4">
                  <c:v>0.4</c:v>
                </c:pt>
                <c:pt idx="5">
                  <c:v>0</c:v>
                </c:pt>
                <c:pt idx="6">
                  <c:v>0</c:v>
                </c:pt>
                <c:pt idx="7">
                  <c:v>0.3</c:v>
                </c:pt>
                <c:pt idx="8">
                  <c:v>0</c:v>
                </c:pt>
                <c:pt idx="9">
                  <c:v>0.1</c:v>
                </c:pt>
                <c:pt idx="10">
                  <c:v>6.4</c:v>
                </c:pt>
                <c:pt idx="11">
                  <c:v>7.9</c:v>
                </c:pt>
              </c:numCache>
            </c:numRef>
          </c:val>
        </c:ser>
        <c:dLbls>
          <c:showLegendKey val="0"/>
          <c:showVal val="0"/>
          <c:showCatName val="0"/>
          <c:showSerName val="0"/>
          <c:showPercent val="0"/>
          <c:showBubbleSize val="0"/>
        </c:dLbls>
        <c:gapWidth val="150"/>
        <c:axId val="97894400"/>
        <c:axId val="97896320"/>
      </c:barChart>
      <c:lineChart>
        <c:grouping val="standard"/>
        <c:varyColors val="0"/>
        <c:ser>
          <c:idx val="0"/>
          <c:order val="0"/>
          <c:tx>
            <c:strRef>
              <c:f>'[120309_主要地点の平均気候値.xlsx]海外'!$C$4:$C$5</c:f>
              <c:strCache>
                <c:ptCount val="1"/>
                <c:pt idx="0">
                  <c:v>月平均気温 ℃</c:v>
                </c:pt>
              </c:strCache>
            </c:strRef>
          </c:tx>
          <c:val>
            <c:numRef>
              <c:f>'[120309_主要地点の平均気候値.xlsx]海外'!$C$210:$C$221</c:f>
              <c:numCache>
                <c:formatCode>General</c:formatCode>
                <c:ptCount val="12"/>
                <c:pt idx="0">
                  <c:v>14.1</c:v>
                </c:pt>
                <c:pt idx="1">
                  <c:v>14.8</c:v>
                </c:pt>
                <c:pt idx="2">
                  <c:v>17.3</c:v>
                </c:pt>
                <c:pt idx="3">
                  <c:v>21.6</c:v>
                </c:pt>
                <c:pt idx="4">
                  <c:v>24.5</c:v>
                </c:pt>
                <c:pt idx="5">
                  <c:v>27.4</c:v>
                </c:pt>
                <c:pt idx="6">
                  <c:v>28</c:v>
                </c:pt>
                <c:pt idx="7">
                  <c:v>28.2</c:v>
                </c:pt>
                <c:pt idx="8">
                  <c:v>26.6</c:v>
                </c:pt>
                <c:pt idx="9">
                  <c:v>24</c:v>
                </c:pt>
                <c:pt idx="10">
                  <c:v>19.2</c:v>
                </c:pt>
                <c:pt idx="11">
                  <c:v>15.1</c:v>
                </c:pt>
              </c:numCache>
            </c:numRef>
          </c:val>
          <c:smooth val="0"/>
        </c:ser>
        <c:dLbls>
          <c:showLegendKey val="0"/>
          <c:showVal val="0"/>
          <c:showCatName val="0"/>
          <c:showSerName val="0"/>
          <c:showPercent val="0"/>
          <c:showBubbleSize val="0"/>
        </c:dLbls>
        <c:marker val="1"/>
        <c:smooth val="0"/>
        <c:axId val="97904512"/>
        <c:axId val="97902592"/>
      </c:lineChart>
      <c:catAx>
        <c:axId val="97894400"/>
        <c:scaling>
          <c:orientation val="minMax"/>
        </c:scaling>
        <c:delete val="0"/>
        <c:axPos val="b"/>
        <c:title>
          <c:tx>
            <c:rich>
              <a:bodyPr/>
              <a:lstStyle/>
              <a:p>
                <a:pPr>
                  <a:defRPr/>
                </a:pPr>
                <a:r>
                  <a:rPr lang="ja-JP"/>
                  <a:t>月</a:t>
                </a:r>
              </a:p>
            </c:rich>
          </c:tx>
          <c:overlay val="0"/>
        </c:title>
        <c:majorTickMark val="out"/>
        <c:minorTickMark val="none"/>
        <c:tickLblPos val="nextTo"/>
        <c:crossAx val="97896320"/>
        <c:crosses val="autoZero"/>
        <c:auto val="1"/>
        <c:lblAlgn val="ctr"/>
        <c:lblOffset val="100"/>
        <c:noMultiLvlLbl val="0"/>
      </c:catAx>
      <c:valAx>
        <c:axId val="97896320"/>
        <c:scaling>
          <c:orientation val="minMax"/>
          <c:max val="900"/>
          <c:min val="0"/>
        </c:scaling>
        <c:delete val="0"/>
        <c:axPos val="l"/>
        <c:majorGridlines/>
        <c:title>
          <c:tx>
            <c:rich>
              <a:bodyPr rot="-5400000" vert="horz"/>
              <a:lstStyle/>
              <a:p>
                <a:pPr>
                  <a:defRPr/>
                </a:pPr>
                <a:r>
                  <a:rPr lang="ja-JP"/>
                  <a:t>降水量</a:t>
                </a:r>
                <a:r>
                  <a:rPr lang="en-US"/>
                  <a:t>(mm)</a:t>
                </a:r>
              </a:p>
            </c:rich>
          </c:tx>
          <c:overlay val="0"/>
        </c:title>
        <c:numFmt formatCode="General" sourceLinked="1"/>
        <c:majorTickMark val="out"/>
        <c:minorTickMark val="none"/>
        <c:tickLblPos val="nextTo"/>
        <c:crossAx val="97894400"/>
        <c:crosses val="autoZero"/>
        <c:crossBetween val="between"/>
        <c:majorUnit val="100"/>
      </c:valAx>
      <c:valAx>
        <c:axId val="97902592"/>
        <c:scaling>
          <c:orientation val="minMax"/>
          <c:max val="35"/>
          <c:min val="-10"/>
        </c:scaling>
        <c:delete val="0"/>
        <c:axPos val="r"/>
        <c:title>
          <c:tx>
            <c:rich>
              <a:bodyPr rot="-5400000" vert="horz"/>
              <a:lstStyle/>
              <a:p>
                <a:pPr>
                  <a:defRPr/>
                </a:pPr>
                <a:r>
                  <a:rPr lang="ja-JP"/>
                  <a:t>気温</a:t>
                </a:r>
                <a:r>
                  <a:rPr lang="en-US"/>
                  <a:t>(</a:t>
                </a:r>
                <a:r>
                  <a:rPr lang="ja-JP"/>
                  <a:t>℃</a:t>
                </a:r>
                <a:r>
                  <a:rPr lang="en-US"/>
                  <a:t>)</a:t>
                </a:r>
                <a:endParaRPr lang="ja-JP"/>
              </a:p>
            </c:rich>
          </c:tx>
          <c:overlay val="0"/>
        </c:title>
        <c:numFmt formatCode="General" sourceLinked="1"/>
        <c:majorTickMark val="out"/>
        <c:minorTickMark val="none"/>
        <c:tickLblPos val="nextTo"/>
        <c:crossAx val="97904512"/>
        <c:crosses val="max"/>
        <c:crossBetween val="between"/>
        <c:majorUnit val="5"/>
      </c:valAx>
      <c:catAx>
        <c:axId val="97904512"/>
        <c:scaling>
          <c:orientation val="minMax"/>
        </c:scaling>
        <c:delete val="1"/>
        <c:axPos val="b"/>
        <c:majorTickMark val="out"/>
        <c:minorTickMark val="none"/>
        <c:tickLblPos val="nextTo"/>
        <c:crossAx val="97902592"/>
        <c:crosses val="autoZero"/>
        <c:auto val="1"/>
        <c:lblAlgn val="ctr"/>
        <c:lblOffset val="100"/>
        <c:noMultiLvlLbl val="0"/>
      </c:catAx>
    </c:plotArea>
    <c:legend>
      <c:legendPos val="r"/>
      <c:overlay val="0"/>
    </c:legend>
    <c:plotVisOnly val="1"/>
    <c:dispBlanksAs val="gap"/>
    <c:showDLblsOverMax val="0"/>
  </c:chart>
  <c:spPr>
    <a:solidFill>
      <a:schemeClr val="bg1"/>
    </a:solidFill>
    <a:ln>
      <a:noFill/>
    </a:ln>
  </c:spPr>
  <c:txPr>
    <a:bodyPr/>
    <a:lstStyle/>
    <a:p>
      <a:pPr>
        <a:defRPr b="0">
          <a:latin typeface="+mn-ea"/>
          <a:ea typeface="+mn-ea"/>
        </a:defRPr>
      </a:pPr>
      <a:endParaRPr lang="ja-JP"/>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drawing1.xml><?xml version="1.0" encoding="utf-8"?>
<c:userShapes xmlns:c="http://schemas.openxmlformats.org/drawingml/2006/chart">
  <cdr:relSizeAnchor xmlns:cdr="http://schemas.openxmlformats.org/drawingml/2006/chartDrawing">
    <cdr:from>
      <cdr:x>0.36303</cdr:x>
      <cdr:y>0.74106</cdr:y>
    </cdr:from>
    <cdr:to>
      <cdr:x>0.55679</cdr:x>
      <cdr:y>0.97785</cdr:y>
    </cdr:to>
    <cdr:cxnSp macro="">
      <cdr:nvCxnSpPr>
        <cdr:cNvPr id="5" name="カギ線コネクタ 4"/>
        <cdr:cNvCxnSpPr/>
      </cdr:nvCxnSpPr>
      <cdr:spPr>
        <a:xfrm xmlns:a="http://schemas.openxmlformats.org/drawingml/2006/main">
          <a:off x="3375163" y="4503668"/>
          <a:ext cx="1801467" cy="1439103"/>
        </a:xfrm>
        <a:prstGeom xmlns:a="http://schemas.openxmlformats.org/drawingml/2006/main" prst="bentConnector3">
          <a:avLst>
            <a:gd name="adj1" fmla="val 0"/>
          </a:avLst>
        </a:prstGeom>
        <a:ln xmlns:a="http://schemas.openxmlformats.org/drawingml/2006/main" w="412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0.39532</cdr:x>
      <cdr:y>0.8109</cdr:y>
    </cdr:from>
    <cdr:to>
      <cdr:x>0.55679</cdr:x>
      <cdr:y>0.92164</cdr:y>
    </cdr:to>
    <cdr:cxnSp macro="">
      <cdr:nvCxnSpPr>
        <cdr:cNvPr id="12" name="カギ線コネクタ 11"/>
        <cdr:cNvCxnSpPr/>
      </cdr:nvCxnSpPr>
      <cdr:spPr>
        <a:xfrm xmlns:a="http://schemas.openxmlformats.org/drawingml/2006/main">
          <a:off x="3675407" y="4928152"/>
          <a:ext cx="1501223" cy="672962"/>
        </a:xfrm>
        <a:prstGeom xmlns:a="http://schemas.openxmlformats.org/drawingml/2006/main" prst="bentConnector3">
          <a:avLst>
            <a:gd name="adj1" fmla="val 345"/>
          </a:avLst>
        </a:prstGeom>
        <a:ln xmlns:a="http://schemas.openxmlformats.org/drawingml/2006/main" w="412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0.45111</cdr:x>
      <cdr:y>0.84157</cdr:y>
    </cdr:from>
    <cdr:to>
      <cdr:x>0.55679</cdr:x>
      <cdr:y>0.86526</cdr:y>
    </cdr:to>
    <cdr:cxnSp macro="">
      <cdr:nvCxnSpPr>
        <cdr:cNvPr id="17" name="カギ線コネクタ 16"/>
        <cdr:cNvCxnSpPr/>
      </cdr:nvCxnSpPr>
      <cdr:spPr>
        <a:xfrm xmlns:a="http://schemas.openxmlformats.org/drawingml/2006/main">
          <a:off x="4194036" y="5114511"/>
          <a:ext cx="982594" cy="143979"/>
        </a:xfrm>
        <a:prstGeom xmlns:a="http://schemas.openxmlformats.org/drawingml/2006/main" prst="bentConnector3">
          <a:avLst>
            <a:gd name="adj1" fmla="val 478"/>
          </a:avLst>
        </a:prstGeom>
        <a:ln xmlns:a="http://schemas.openxmlformats.org/drawingml/2006/main" w="412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0.5735</cdr:x>
      <cdr:y>0.8075</cdr:y>
    </cdr:from>
    <cdr:to>
      <cdr:x>0.70713</cdr:x>
      <cdr:y>0.96252</cdr:y>
    </cdr:to>
    <cdr:sp macro="" textlink="">
      <cdr:nvSpPr>
        <cdr:cNvPr id="22" name="テキスト ボックス 21"/>
        <cdr:cNvSpPr txBox="1"/>
      </cdr:nvSpPr>
      <cdr:spPr>
        <a:xfrm xmlns:a="http://schemas.openxmlformats.org/drawingml/2006/main">
          <a:off x="5331929" y="4907446"/>
          <a:ext cx="1242392" cy="9421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0.55957</cdr:x>
      <cdr:y>0.84337</cdr:y>
    </cdr:from>
    <cdr:to>
      <cdr:x>0.67233</cdr:x>
      <cdr:y>0.99175</cdr:y>
    </cdr:to>
    <cdr:sp macro="" textlink="">
      <cdr:nvSpPr>
        <cdr:cNvPr id="23" name="テキスト ボックス 22"/>
        <cdr:cNvSpPr txBox="1"/>
      </cdr:nvSpPr>
      <cdr:spPr>
        <a:xfrm xmlns:a="http://schemas.openxmlformats.org/drawingml/2006/main">
          <a:off x="5202483" y="5116713"/>
          <a:ext cx="1048297" cy="900246"/>
        </a:xfrm>
        <a:prstGeom xmlns:a="http://schemas.openxmlformats.org/drawingml/2006/main" prst="rect">
          <a:avLst/>
        </a:prstGeom>
      </cdr:spPr>
      <cdr:txBody>
        <a:bodyPr xmlns:a="http://schemas.openxmlformats.org/drawingml/2006/main" vertOverflow="clip" wrap="square" lIns="0" tIns="0" rIns="0" bIns="0" rtlCol="0">
          <a:spAutoFit/>
        </a:bodyPr>
        <a:lstStyle xmlns:a="http://schemas.openxmlformats.org/drawingml/2006/main"/>
        <a:p xmlns:a="http://schemas.openxmlformats.org/drawingml/2006/main">
          <a:r>
            <a:rPr lang="ja-JP" altLang="en-US" sz="1800" b="1">
              <a:latin typeface="+mj-ea"/>
              <a:ea typeface="+mj-ea"/>
            </a:rPr>
            <a:t>死者数</a:t>
          </a:r>
          <a:endParaRPr lang="en-US" altLang="ja-JP" sz="1800" b="1">
            <a:latin typeface="+mj-ea"/>
            <a:ea typeface="+mj-ea"/>
          </a:endParaRPr>
        </a:p>
        <a:p xmlns:a="http://schemas.openxmlformats.org/drawingml/2006/main">
          <a:r>
            <a:rPr lang="ja-JP" altLang="en-US" sz="1800" b="1">
              <a:latin typeface="+mj-ea"/>
              <a:ea typeface="+mj-ea"/>
            </a:rPr>
            <a:t>影響人数</a:t>
          </a:r>
          <a:endParaRPr lang="en-US" altLang="ja-JP" sz="1800" b="1">
            <a:latin typeface="+mj-ea"/>
            <a:ea typeface="+mj-ea"/>
          </a:endParaRPr>
        </a:p>
        <a:p xmlns:a="http://schemas.openxmlformats.org/drawingml/2006/main">
          <a:r>
            <a:rPr lang="ja-JP" altLang="en-US" sz="1800" b="1">
              <a:latin typeface="+mj-ea"/>
              <a:ea typeface="+mj-ea"/>
            </a:rPr>
            <a:t>経済損失</a:t>
          </a:r>
          <a:endParaRPr lang="en-US" altLang="ja-JP" sz="1800" b="1">
            <a:latin typeface="+mj-ea"/>
            <a:ea typeface="+mj-ea"/>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0.24437</cdr:x>
      <cdr:y>0.89531</cdr:y>
    </cdr:from>
    <cdr:to>
      <cdr:x>0.77628</cdr:x>
      <cdr:y>0.9831</cdr:y>
    </cdr:to>
    <cdr:sp macro="" textlink="">
      <cdr:nvSpPr>
        <cdr:cNvPr id="2" name="テキスト ボックス 1"/>
        <cdr:cNvSpPr txBox="1"/>
      </cdr:nvSpPr>
      <cdr:spPr>
        <a:xfrm xmlns:a="http://schemas.openxmlformats.org/drawingml/2006/main">
          <a:off x="2272008" y="5441155"/>
          <a:ext cx="4945264" cy="533479"/>
        </a:xfrm>
        <a:prstGeom xmlns:a="http://schemas.openxmlformats.org/drawingml/2006/main" prst="rect">
          <a:avLst/>
        </a:prstGeom>
      </cdr:spPr>
      <cdr:txBody>
        <a:bodyPr xmlns:a="http://schemas.openxmlformats.org/drawingml/2006/main" vertOverflow="clip" wrap="none" lIns="0" tIns="0" rIns="0" bIns="0" rtlCol="0">
          <a:spAutoFit/>
        </a:bodyPr>
        <a:lstStyle xmlns:a="http://schemas.openxmlformats.org/drawingml/2006/main"/>
        <a:p xmlns:a="http://schemas.openxmlformats.org/drawingml/2006/main">
          <a:pPr algn="ctr"/>
          <a:r>
            <a:rPr lang="ja-JP" altLang="en-US" sz="3200" b="1"/>
            <a:t>全球年平均気温の変化（℃）</a:t>
          </a:r>
        </a:p>
      </cdr:txBody>
    </cdr:sp>
  </cdr:relSizeAnchor>
  <cdr:relSizeAnchor xmlns:cdr="http://schemas.openxmlformats.org/drawingml/2006/chartDrawing">
    <cdr:from>
      <cdr:x>0.02561</cdr:x>
      <cdr:y>0.02939</cdr:y>
    </cdr:from>
    <cdr:to>
      <cdr:x>0.09182</cdr:x>
      <cdr:y>0.09522</cdr:y>
    </cdr:to>
    <cdr:sp macro="" textlink="">
      <cdr:nvSpPr>
        <cdr:cNvPr id="3" name="テキスト ボックス 2"/>
        <cdr:cNvSpPr txBox="1"/>
      </cdr:nvSpPr>
      <cdr:spPr>
        <a:xfrm xmlns:a="http://schemas.openxmlformats.org/drawingml/2006/main">
          <a:off x="238125" y="178594"/>
          <a:ext cx="615553" cy="400110"/>
        </a:xfrm>
        <a:prstGeom xmlns:a="http://schemas.openxmlformats.org/drawingml/2006/main" prst="rect">
          <a:avLst/>
        </a:prstGeom>
      </cdr:spPr>
      <cdr:txBody>
        <a:bodyPr xmlns:a="http://schemas.openxmlformats.org/drawingml/2006/main" vertOverflow="clip" wrap="none" lIns="0" tIns="0" rIns="0" bIns="0" rtlCol="0">
          <a:spAutoFit/>
        </a:bodyPr>
        <a:lstStyle xmlns:a="http://schemas.openxmlformats.org/drawingml/2006/main"/>
        <a:p xmlns:a="http://schemas.openxmlformats.org/drawingml/2006/main">
          <a:pPr algn="ctr"/>
          <a:r>
            <a:rPr lang="ja-JP" altLang="en-US" sz="2400" b="1"/>
            <a:t>（％）</a:t>
          </a:r>
        </a:p>
      </cdr:txBody>
    </cdr:sp>
  </cdr:relSizeAnchor>
  <cdr:relSizeAnchor xmlns:cdr="http://schemas.openxmlformats.org/drawingml/2006/chartDrawing">
    <cdr:from>
      <cdr:x>0.10117</cdr:x>
      <cdr:y>0.623</cdr:y>
    </cdr:from>
    <cdr:to>
      <cdr:x>0.91821</cdr:x>
      <cdr:y>0.623</cdr:y>
    </cdr:to>
    <cdr:cxnSp macro="">
      <cdr:nvCxnSpPr>
        <cdr:cNvPr id="5" name="直線コネクタ 4"/>
        <cdr:cNvCxnSpPr/>
      </cdr:nvCxnSpPr>
      <cdr:spPr>
        <a:xfrm xmlns:a="http://schemas.openxmlformats.org/drawingml/2006/main">
          <a:off x="940594" y="3786188"/>
          <a:ext cx="7596187" cy="0"/>
        </a:xfrm>
        <a:prstGeom xmlns:a="http://schemas.openxmlformats.org/drawingml/2006/main" prst="line">
          <a:avLst/>
        </a:prstGeom>
        <a:ln xmlns:a="http://schemas.openxmlformats.org/drawingml/2006/main" w="254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0.51097</cdr:x>
      <cdr:y>0.13714</cdr:y>
    </cdr:from>
    <cdr:to>
      <cdr:x>0.51097</cdr:x>
      <cdr:y>0.78756</cdr:y>
    </cdr:to>
    <cdr:cxnSp macro="">
      <cdr:nvCxnSpPr>
        <cdr:cNvPr id="6" name="直線コネクタ 5"/>
        <cdr:cNvCxnSpPr/>
      </cdr:nvCxnSpPr>
      <cdr:spPr>
        <a:xfrm xmlns:a="http://schemas.openxmlformats.org/drawingml/2006/main" flipV="1">
          <a:off x="4750594" y="833438"/>
          <a:ext cx="0" cy="3952875"/>
        </a:xfrm>
        <a:prstGeom xmlns:a="http://schemas.openxmlformats.org/drawingml/2006/main" prst="line">
          <a:avLst/>
        </a:prstGeom>
        <a:ln xmlns:a="http://schemas.openxmlformats.org/drawingml/2006/main" w="254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47" tIns="46427" rIns="92847" bIns="46427" numCol="1" anchor="t" anchorCtr="0" compatLnSpc="1">
            <a:prstTxWarp prst="textNoShape">
              <a:avLst/>
            </a:prstTxWarp>
          </a:bodyPr>
          <a:lstStyle>
            <a:lvl1pPr defTabSz="931863">
              <a:defRPr sz="1200"/>
            </a:lvl1pPr>
          </a:lstStyle>
          <a:p>
            <a:endParaRPr lang="en-US" altLang="ja-JP"/>
          </a:p>
        </p:txBody>
      </p:sp>
      <p:sp>
        <p:nvSpPr>
          <p:cNvPr id="12291" name="Rectangle 3"/>
          <p:cNvSpPr>
            <a:spLocks noGrp="1" noChangeArrowheads="1"/>
          </p:cNvSpPr>
          <p:nvPr>
            <p:ph type="dt" sz="quarter" idx="1"/>
          </p:nvPr>
        </p:nvSpPr>
        <p:spPr bwMode="auto">
          <a:xfrm>
            <a:off x="3836988" y="0"/>
            <a:ext cx="293846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47" tIns="46427" rIns="92847" bIns="46427" numCol="1" anchor="t" anchorCtr="0" compatLnSpc="1">
            <a:prstTxWarp prst="textNoShape">
              <a:avLst/>
            </a:prstTxWarp>
          </a:bodyPr>
          <a:lstStyle>
            <a:lvl1pPr algn="r" defTabSz="931863">
              <a:defRPr sz="1200"/>
            </a:lvl1pPr>
          </a:lstStyle>
          <a:p>
            <a:endParaRPr lang="en-US" altLang="ja-JP"/>
          </a:p>
        </p:txBody>
      </p:sp>
      <p:sp>
        <p:nvSpPr>
          <p:cNvPr id="12292" name="Rectangle 4"/>
          <p:cNvSpPr>
            <a:spLocks noGrp="1" noChangeArrowheads="1"/>
          </p:cNvSpPr>
          <p:nvPr>
            <p:ph type="ftr" sz="quarter" idx="2"/>
          </p:nvPr>
        </p:nvSpPr>
        <p:spPr bwMode="auto">
          <a:xfrm>
            <a:off x="0" y="9409113"/>
            <a:ext cx="293846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47" tIns="46427" rIns="92847" bIns="46427" numCol="1" anchor="b" anchorCtr="0" compatLnSpc="1">
            <a:prstTxWarp prst="textNoShape">
              <a:avLst/>
            </a:prstTxWarp>
          </a:bodyPr>
          <a:lstStyle>
            <a:lvl1pPr defTabSz="931863">
              <a:defRPr sz="1200"/>
            </a:lvl1pPr>
          </a:lstStyle>
          <a:p>
            <a:endParaRPr lang="en-US" altLang="ja-JP"/>
          </a:p>
        </p:txBody>
      </p:sp>
      <p:sp>
        <p:nvSpPr>
          <p:cNvPr id="12293" name="Rectangle 5"/>
          <p:cNvSpPr>
            <a:spLocks noGrp="1" noChangeArrowheads="1"/>
          </p:cNvSpPr>
          <p:nvPr>
            <p:ph type="sldNum" sz="quarter" idx="3"/>
          </p:nvPr>
        </p:nvSpPr>
        <p:spPr bwMode="auto">
          <a:xfrm>
            <a:off x="3836988" y="9409113"/>
            <a:ext cx="2938462"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47" tIns="46427" rIns="92847" bIns="46427" numCol="1" anchor="b" anchorCtr="0" compatLnSpc="1">
            <a:prstTxWarp prst="textNoShape">
              <a:avLst/>
            </a:prstTxWarp>
          </a:bodyPr>
          <a:lstStyle>
            <a:lvl1pPr algn="r" defTabSz="931863">
              <a:defRPr sz="1200"/>
            </a:lvl1pPr>
          </a:lstStyle>
          <a:p>
            <a:fld id="{A3D7C289-AB00-4FB5-AF23-0765E8ADF836}" type="slidenum">
              <a:rPr lang="ja-JP" altLang="en-US"/>
              <a:pPr/>
              <a:t>‹#›</a:t>
            </a:fld>
            <a:endParaRPr lang="en-US" altLang="ja-JP"/>
          </a:p>
        </p:txBody>
      </p:sp>
    </p:spTree>
    <p:extLst>
      <p:ext uri="{BB962C8B-B14F-4D97-AF65-F5344CB8AC3E}">
        <p14:creationId xmlns:p14="http://schemas.microsoft.com/office/powerpoint/2010/main" val="3852227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49" tIns="46174" rIns="92349" bIns="46174" numCol="1" anchor="t" anchorCtr="0" compatLnSpc="1">
            <a:prstTxWarp prst="textNoShape">
              <a:avLst/>
            </a:prstTxWarp>
          </a:bodyPr>
          <a:lstStyle>
            <a:lvl1pPr defTabSz="923925">
              <a:defRPr sz="1200"/>
            </a:lvl1pPr>
          </a:lstStyle>
          <a:p>
            <a:endParaRPr lang="en-US" altLang="ja-JP"/>
          </a:p>
        </p:txBody>
      </p:sp>
      <p:sp>
        <p:nvSpPr>
          <p:cNvPr id="64515" name="Rectangle 3"/>
          <p:cNvSpPr>
            <a:spLocks noGrp="1" noChangeArrowheads="1"/>
          </p:cNvSpPr>
          <p:nvPr>
            <p:ph type="dt" idx="1"/>
          </p:nvPr>
        </p:nvSpPr>
        <p:spPr bwMode="auto">
          <a:xfrm>
            <a:off x="3810000" y="0"/>
            <a:ext cx="2971800"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49" tIns="46174" rIns="92349" bIns="46174" numCol="1" anchor="t" anchorCtr="0" compatLnSpc="1">
            <a:prstTxWarp prst="textNoShape">
              <a:avLst/>
            </a:prstTxWarp>
          </a:bodyPr>
          <a:lstStyle>
            <a:lvl1pPr algn="r" defTabSz="923925">
              <a:defRPr sz="1200"/>
            </a:lvl1pPr>
          </a:lstStyle>
          <a:p>
            <a:endParaRPr lang="en-US" altLang="ja-JP"/>
          </a:p>
        </p:txBody>
      </p:sp>
      <p:sp>
        <p:nvSpPr>
          <p:cNvPr id="64516" name="Rectangle 4"/>
          <p:cNvSpPr>
            <a:spLocks noGrp="1" noRot="1" noChangeAspect="1" noChangeArrowheads="1" noTextEdit="1"/>
          </p:cNvSpPr>
          <p:nvPr>
            <p:ph type="sldImg" idx="2"/>
          </p:nvPr>
        </p:nvSpPr>
        <p:spPr bwMode="auto">
          <a:xfrm>
            <a:off x="954088" y="763588"/>
            <a:ext cx="4876800" cy="36576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914400" y="4727575"/>
            <a:ext cx="4953000" cy="441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49" tIns="46174" rIns="92349" bIns="46174" numCol="1" anchor="t" anchorCtr="0" compatLnSpc="1">
            <a:prstTxWarp prst="textNoShape">
              <a:avLst/>
            </a:prstTxWarp>
          </a:bodyPr>
          <a:lstStyle/>
          <a:p>
            <a:pPr lvl="0"/>
            <a:r>
              <a:rPr lang="ja-JP" altLang="en-US" smtClean="0"/>
              <a:t>マスタ テキストの書式設定</a:t>
            </a:r>
          </a:p>
          <a:p>
            <a:pPr lvl="1"/>
            <a:r>
              <a:rPr lang="ja-JP" altLang="en-US" smtClean="0"/>
              <a:t>第 2 レベル</a:t>
            </a:r>
          </a:p>
          <a:p>
            <a:pPr lvl="2"/>
            <a:r>
              <a:rPr lang="ja-JP" altLang="en-US" smtClean="0"/>
              <a:t>第 3 レベル</a:t>
            </a:r>
          </a:p>
          <a:p>
            <a:pPr lvl="3"/>
            <a:r>
              <a:rPr lang="ja-JP" altLang="en-US" smtClean="0"/>
              <a:t>第 4 レベル</a:t>
            </a:r>
          </a:p>
          <a:p>
            <a:pPr lvl="4"/>
            <a:r>
              <a:rPr lang="ja-JP" altLang="en-US" smtClean="0"/>
              <a:t>第 5 レベル</a:t>
            </a:r>
          </a:p>
        </p:txBody>
      </p:sp>
      <p:sp>
        <p:nvSpPr>
          <p:cNvPr id="64518" name="Rectangle 6"/>
          <p:cNvSpPr>
            <a:spLocks noGrp="1" noChangeArrowheads="1"/>
          </p:cNvSpPr>
          <p:nvPr>
            <p:ph type="ftr" sz="quarter" idx="4"/>
          </p:nvPr>
        </p:nvSpPr>
        <p:spPr bwMode="auto">
          <a:xfrm>
            <a:off x="0" y="9371013"/>
            <a:ext cx="2971800"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49" tIns="46174" rIns="92349" bIns="46174" numCol="1" anchor="b" anchorCtr="0" compatLnSpc="1">
            <a:prstTxWarp prst="textNoShape">
              <a:avLst/>
            </a:prstTxWarp>
          </a:bodyPr>
          <a:lstStyle>
            <a:lvl1pPr defTabSz="923925">
              <a:defRPr sz="1200"/>
            </a:lvl1pPr>
          </a:lstStyle>
          <a:p>
            <a:endParaRPr lang="en-US" altLang="ja-JP"/>
          </a:p>
        </p:txBody>
      </p:sp>
      <p:sp>
        <p:nvSpPr>
          <p:cNvPr id="64519" name="Rectangle 7"/>
          <p:cNvSpPr>
            <a:spLocks noGrp="1" noChangeArrowheads="1"/>
          </p:cNvSpPr>
          <p:nvPr>
            <p:ph type="sldNum" sz="quarter" idx="5"/>
          </p:nvPr>
        </p:nvSpPr>
        <p:spPr bwMode="auto">
          <a:xfrm>
            <a:off x="3810000" y="9371013"/>
            <a:ext cx="2971800"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49" tIns="46174" rIns="92349" bIns="46174" numCol="1" anchor="b" anchorCtr="0" compatLnSpc="1">
            <a:prstTxWarp prst="textNoShape">
              <a:avLst/>
            </a:prstTxWarp>
          </a:bodyPr>
          <a:lstStyle>
            <a:lvl1pPr algn="r" defTabSz="923925">
              <a:defRPr sz="1200"/>
            </a:lvl1pPr>
          </a:lstStyle>
          <a:p>
            <a:fld id="{D30E3791-9546-45E4-B107-92CDECBA148A}" type="slidenum">
              <a:rPr lang="ja-JP" altLang="en-US"/>
              <a:pPr/>
              <a:t>‹#›</a:t>
            </a:fld>
            <a:endParaRPr lang="en-US" altLang="ja-JP"/>
          </a:p>
        </p:txBody>
      </p:sp>
    </p:spTree>
    <p:extLst>
      <p:ext uri="{BB962C8B-B14F-4D97-AF65-F5344CB8AC3E}">
        <p14:creationId xmlns:p14="http://schemas.microsoft.com/office/powerpoint/2010/main" val="841152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926027" eaLnBrk="0" hangingPunct="0">
              <a:defRPr kumimoji="1" sz="2400">
                <a:solidFill>
                  <a:schemeClr val="tx1"/>
                </a:solidFill>
                <a:latin typeface="Times New Roman" pitchFamily="18" charset="0"/>
                <a:ea typeface="ＭＳ Ｐゴシック" pitchFamily="50" charset="-128"/>
              </a:defRPr>
            </a:lvl1pPr>
            <a:lvl2pPr marL="745922" indent="-286893" defTabSz="926027" eaLnBrk="0" hangingPunct="0">
              <a:defRPr kumimoji="1" sz="2400">
                <a:solidFill>
                  <a:schemeClr val="tx1"/>
                </a:solidFill>
                <a:latin typeface="Times New Roman" pitchFamily="18" charset="0"/>
                <a:ea typeface="ＭＳ Ｐゴシック" pitchFamily="50" charset="-128"/>
              </a:defRPr>
            </a:lvl2pPr>
            <a:lvl3pPr marL="1147572" indent="-229514" defTabSz="926027" eaLnBrk="0" hangingPunct="0">
              <a:defRPr kumimoji="1" sz="2400">
                <a:solidFill>
                  <a:schemeClr val="tx1"/>
                </a:solidFill>
                <a:latin typeface="Times New Roman" pitchFamily="18" charset="0"/>
                <a:ea typeface="ＭＳ Ｐゴシック" pitchFamily="50" charset="-128"/>
              </a:defRPr>
            </a:lvl3pPr>
            <a:lvl4pPr marL="1606601" indent="-229514" defTabSz="926027" eaLnBrk="0" hangingPunct="0">
              <a:defRPr kumimoji="1" sz="2400">
                <a:solidFill>
                  <a:schemeClr val="tx1"/>
                </a:solidFill>
                <a:latin typeface="Times New Roman" pitchFamily="18" charset="0"/>
                <a:ea typeface="ＭＳ Ｐゴシック" pitchFamily="50" charset="-128"/>
              </a:defRPr>
            </a:lvl4pPr>
            <a:lvl5pPr marL="2065630" indent="-229514" defTabSz="926027" eaLnBrk="0" hangingPunct="0">
              <a:defRPr kumimoji="1" sz="2400">
                <a:solidFill>
                  <a:schemeClr val="tx1"/>
                </a:solidFill>
                <a:latin typeface="Times New Roman" pitchFamily="18" charset="0"/>
                <a:ea typeface="ＭＳ Ｐゴシック" pitchFamily="50" charset="-128"/>
              </a:defRPr>
            </a:lvl5pPr>
            <a:lvl6pPr marL="2524658" indent="-229514" defTabSz="926027"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83687" indent="-229514" defTabSz="926027"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42716" indent="-229514" defTabSz="926027"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901745" indent="-229514" defTabSz="926027"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3A841609-543A-41B1-BBA7-31E85F0C0EEF}" type="slidenum">
              <a:rPr lang="ja-JP" altLang="en-US" sz="1200">
                <a:solidFill>
                  <a:srgbClr val="000000"/>
                </a:solidFill>
              </a:rPr>
              <a:pPr eaLnBrk="1" hangingPunct="1"/>
              <a:t>1</a:t>
            </a:fld>
            <a:endParaRPr lang="en-US" altLang="ja-JP" sz="1200">
              <a:solidFill>
                <a:srgbClr val="000000"/>
              </a:solidFill>
            </a:endParaRPr>
          </a:p>
        </p:txBody>
      </p:sp>
      <p:sp>
        <p:nvSpPr>
          <p:cNvPr id="135171" name="Rectangle 2"/>
          <p:cNvSpPr>
            <a:spLocks noGrp="1" noRot="1" noChangeAspect="1" noChangeArrowheads="1" noTextEdit="1"/>
          </p:cNvSpPr>
          <p:nvPr>
            <p:ph type="sldImg"/>
          </p:nvPr>
        </p:nvSpPr>
        <p:spPr>
          <a:xfrm>
            <a:off x="955675" y="763588"/>
            <a:ext cx="4873625" cy="3656012"/>
          </a:xfrm>
          <a:ln/>
        </p:spPr>
      </p:sp>
      <p:sp>
        <p:nvSpPr>
          <p:cNvPr id="135172" name="Rectangle 3"/>
          <p:cNvSpPr>
            <a:spLocks noGrp="1" noChangeArrowheads="1"/>
          </p:cNvSpPr>
          <p:nvPr>
            <p:ph type="body" idx="1"/>
          </p:nvPr>
        </p:nvSpPr>
        <p:spPr>
          <a:xfrm>
            <a:off x="914401" y="4727575"/>
            <a:ext cx="4951413" cy="4414838"/>
          </a:xfrm>
          <a:noFill/>
        </p:spPr>
        <p:txBody>
          <a:bodyPr/>
          <a:lstStyle/>
          <a:p>
            <a:pPr eaLnBrk="1" hangingPunct="1"/>
            <a:endParaRPr lang="ja-JP"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52BBF2-C88B-4C61-98EB-BAB6740C6DB3}" type="slidenum">
              <a:rPr lang="ja-JP" altLang="en-US">
                <a:solidFill>
                  <a:prstClr val="black"/>
                </a:solidFill>
              </a:rPr>
              <a:pPr/>
              <a:t>10</a:t>
            </a:fld>
            <a:endParaRPr lang="en-US" altLang="ja-JP">
              <a:solidFill>
                <a:prstClr val="black"/>
              </a:solidFill>
            </a:endParaRPr>
          </a:p>
        </p:txBody>
      </p:sp>
      <p:sp>
        <p:nvSpPr>
          <p:cNvPr id="4502530" name="Rectangle 2"/>
          <p:cNvSpPr>
            <a:spLocks noGrp="1" noRot="1" noChangeAspect="1" noChangeArrowheads="1" noTextEdit="1"/>
          </p:cNvSpPr>
          <p:nvPr>
            <p:ph type="sldImg"/>
          </p:nvPr>
        </p:nvSpPr>
        <p:spPr>
          <a:ln/>
        </p:spPr>
      </p:sp>
      <p:sp>
        <p:nvSpPr>
          <p:cNvPr id="450253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37367" y="9406182"/>
            <a:ext cx="2936502" cy="4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4" tIns="45537" rIns="91074" bIns="45537"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272A3D58-F48F-4210-96C1-A38DF9BC43DE}" type="slidenum">
              <a:rPr lang="en-US" altLang="ja-JP" sz="1200"/>
              <a:pPr algn="r" eaLnBrk="1" hangingPunct="1"/>
              <a:t>100</a:t>
            </a:fld>
            <a:endParaRPr lang="en-US" altLang="ja-JP" sz="1200"/>
          </a:p>
        </p:txBody>
      </p:sp>
      <p:sp>
        <p:nvSpPr>
          <p:cNvPr id="153603" name="Rectangle 2"/>
          <p:cNvSpPr>
            <a:spLocks noGrp="1" noRot="1" noChangeAspect="1" noChangeArrowheads="1" noTextEdit="1"/>
          </p:cNvSpPr>
          <p:nvPr>
            <p:ph type="sldImg"/>
          </p:nvPr>
        </p:nvSpPr>
        <p:spPr>
          <a:xfrm>
            <a:off x="952500" y="763588"/>
            <a:ext cx="4876800" cy="3657600"/>
          </a:xfrm>
          <a:ln/>
        </p:spPr>
      </p:sp>
      <p:sp>
        <p:nvSpPr>
          <p:cNvPr id="153604" name="Rectangle 3"/>
          <p:cNvSpPr>
            <a:spLocks noGrp="1" noChangeArrowheads="1"/>
          </p:cNvSpPr>
          <p:nvPr>
            <p:ph type="body" idx="1"/>
          </p:nvPr>
        </p:nvSpPr>
        <p:spPr>
          <a:xfrm>
            <a:off x="915090" y="4727607"/>
            <a:ext cx="4951593" cy="4412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101</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98BF7E-2A69-4A86-8111-B01655EAB7E4}" type="slidenum">
              <a:rPr lang="ja-JP" altLang="en-US"/>
              <a:pPr/>
              <a:t>102</a:t>
            </a:fld>
            <a:endParaRPr lang="en-US" altLang="ja-JP"/>
          </a:p>
        </p:txBody>
      </p:sp>
      <p:sp>
        <p:nvSpPr>
          <p:cNvPr id="2872322" name="Rectangle 2"/>
          <p:cNvSpPr>
            <a:spLocks noGrp="1" noRot="1" noChangeAspect="1" noChangeArrowheads="1" noTextEdit="1"/>
          </p:cNvSpPr>
          <p:nvPr>
            <p:ph type="sldImg"/>
          </p:nvPr>
        </p:nvSpPr>
        <p:spPr>
          <a:xfrm>
            <a:off x="954088" y="763588"/>
            <a:ext cx="4876800" cy="3657600"/>
          </a:xfrm>
          <a:ln/>
        </p:spPr>
      </p:sp>
      <p:sp>
        <p:nvSpPr>
          <p:cNvPr id="2872323" name="Rectangle 3"/>
          <p:cNvSpPr>
            <a:spLocks noGrp="1" noChangeArrowheads="1"/>
          </p:cNvSpPr>
          <p:nvPr>
            <p:ph type="body" idx="1"/>
          </p:nvPr>
        </p:nvSpPr>
        <p:spPr>
          <a:xfrm>
            <a:off x="915090" y="4727607"/>
            <a:ext cx="4951594" cy="4414435"/>
          </a:xfrm>
        </p:spPr>
        <p:txBody>
          <a:bodyPr/>
          <a:lstStyle/>
          <a:p>
            <a:endParaRPr lang="ja-JP"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103</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F0C50F-379F-4A36-B63D-BA6F2F0424B4}" type="slidenum">
              <a:rPr lang="ja-JP" altLang="en-US">
                <a:solidFill>
                  <a:prstClr val="black"/>
                </a:solidFill>
              </a:rPr>
              <a:pPr/>
              <a:t>104</a:t>
            </a:fld>
            <a:endParaRPr lang="en-US" altLang="ja-JP">
              <a:solidFill>
                <a:prstClr val="black"/>
              </a:solidFill>
            </a:endParaRPr>
          </a:p>
        </p:txBody>
      </p:sp>
      <p:sp>
        <p:nvSpPr>
          <p:cNvPr id="1952770" name="Rectangle 2"/>
          <p:cNvSpPr>
            <a:spLocks noGrp="1" noRot="1" noChangeAspect="1" noChangeArrowheads="1" noTextEdit="1"/>
          </p:cNvSpPr>
          <p:nvPr>
            <p:ph type="sldImg"/>
          </p:nvPr>
        </p:nvSpPr>
        <p:spPr>
          <a:xfrm>
            <a:off x="954088" y="763588"/>
            <a:ext cx="4875212" cy="3657600"/>
          </a:xfrm>
          <a:ln/>
        </p:spPr>
      </p:sp>
      <p:sp>
        <p:nvSpPr>
          <p:cNvPr id="1952771" name="Rectangle 3"/>
          <p:cNvSpPr>
            <a:spLocks noGrp="1" noChangeArrowheads="1"/>
          </p:cNvSpPr>
          <p:nvPr>
            <p:ph type="body" idx="1"/>
          </p:nvPr>
        </p:nvSpPr>
        <p:spPr>
          <a:xfrm>
            <a:off x="913511" y="4727608"/>
            <a:ext cx="4953174" cy="4414435"/>
          </a:xfrm>
        </p:spPr>
        <p:txBody>
          <a:bodyPr/>
          <a:lstStyle/>
          <a:p>
            <a:endParaRPr lang="ja-JP"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A5F3C62-F65A-44AC-86CB-01EA5482F10D}" type="slidenum">
              <a:rPr lang="ja-JP" altLang="en-US">
                <a:solidFill>
                  <a:prstClr val="black"/>
                </a:solidFill>
              </a:rPr>
              <a:pPr/>
              <a:t>105</a:t>
            </a:fld>
            <a:endParaRPr lang="en-US" altLang="ja-JP">
              <a:solidFill>
                <a:prstClr val="black"/>
              </a:solidFill>
            </a:endParaRPr>
          </a:p>
        </p:txBody>
      </p:sp>
      <p:sp>
        <p:nvSpPr>
          <p:cNvPr id="4238338" name="スライド イメージ プレースホルダ 1"/>
          <p:cNvSpPr>
            <a:spLocks noGrp="1" noRot="1" noChangeAspect="1" noTextEdit="1"/>
          </p:cNvSpPr>
          <p:nvPr>
            <p:ph type="sldImg"/>
          </p:nvPr>
        </p:nvSpPr>
        <p:spPr>
          <a:xfrm>
            <a:off x="954088" y="763588"/>
            <a:ext cx="4876800" cy="3657600"/>
          </a:xfrm>
          <a:ln/>
        </p:spPr>
      </p:sp>
      <p:sp>
        <p:nvSpPr>
          <p:cNvPr id="4238339" name="ノート プレースホルダ 2"/>
          <p:cNvSpPr>
            <a:spLocks noGrp="1"/>
          </p:cNvSpPr>
          <p:nvPr>
            <p:ph type="body" idx="1"/>
          </p:nvPr>
        </p:nvSpPr>
        <p:spPr>
          <a:xfrm>
            <a:off x="915091" y="4727608"/>
            <a:ext cx="4951593" cy="4414435"/>
          </a:xfrm>
        </p:spPr>
        <p:txBody>
          <a:bodyPr lIns="92327" tIns="46164" rIns="92327" bIns="46164"/>
          <a:lstStyle/>
          <a:p>
            <a:pPr>
              <a:spcBef>
                <a:spcPct val="0"/>
              </a:spcBef>
            </a:pPr>
            <a:r>
              <a:rPr lang="ja-JP" altLang="en-US"/>
              <a:t>エラーバーは空間的な分散（</a:t>
            </a:r>
            <a:r>
              <a:rPr lang="en-US" altLang="ja-JP"/>
              <a:t>1σ</a:t>
            </a:r>
            <a:r>
              <a:rPr lang="ja-JP" altLang="en-US"/>
              <a:t>）</a:t>
            </a:r>
          </a:p>
          <a:p>
            <a:endParaRPr lang="ja-JP" altLang="en-US"/>
          </a:p>
        </p:txBody>
      </p:sp>
      <p:sp>
        <p:nvSpPr>
          <p:cNvPr id="4238340" name="スライド番号プレースホルダ 3"/>
          <p:cNvSpPr txBox="1">
            <a:spLocks noGrp="1"/>
          </p:cNvSpPr>
          <p:nvPr/>
        </p:nvSpPr>
        <p:spPr bwMode="auto">
          <a:xfrm>
            <a:off x="3810500" y="9371386"/>
            <a:ext cx="2971272" cy="53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27" tIns="46164" rIns="92327" bIns="46164" anchor="b"/>
          <a:lstStyle>
            <a:lvl1pPr algn="l" defTabSz="927100">
              <a:defRPr kumimoji="1" sz="2400">
                <a:solidFill>
                  <a:schemeClr val="tx1"/>
                </a:solidFill>
                <a:latin typeface="Times New Roman" pitchFamily="18" charset="0"/>
                <a:ea typeface="ＭＳ Ｐゴシック" pitchFamily="50" charset="-128"/>
              </a:defRPr>
            </a:lvl1pPr>
            <a:lvl2pPr marL="742950" indent="-285750" algn="l" defTabSz="927100">
              <a:defRPr kumimoji="1" sz="2400">
                <a:solidFill>
                  <a:schemeClr val="tx1"/>
                </a:solidFill>
                <a:latin typeface="Times New Roman" pitchFamily="18" charset="0"/>
                <a:ea typeface="ＭＳ Ｐゴシック" pitchFamily="50" charset="-128"/>
              </a:defRPr>
            </a:lvl2pPr>
            <a:lvl3pPr marL="1143000" indent="-228600" algn="l" defTabSz="927100">
              <a:defRPr kumimoji="1" sz="2400">
                <a:solidFill>
                  <a:schemeClr val="tx1"/>
                </a:solidFill>
                <a:latin typeface="Times New Roman" pitchFamily="18" charset="0"/>
                <a:ea typeface="ＭＳ Ｐゴシック" pitchFamily="50" charset="-128"/>
              </a:defRPr>
            </a:lvl3pPr>
            <a:lvl4pPr marL="1600200" indent="-228600" algn="l" defTabSz="927100">
              <a:defRPr kumimoji="1" sz="2400">
                <a:solidFill>
                  <a:schemeClr val="tx1"/>
                </a:solidFill>
                <a:latin typeface="Times New Roman" pitchFamily="18" charset="0"/>
                <a:ea typeface="ＭＳ Ｐゴシック" pitchFamily="50" charset="-128"/>
              </a:defRPr>
            </a:lvl4pPr>
            <a:lvl5pPr marL="2057400" indent="-228600" algn="l" defTabSz="927100">
              <a:defRPr kumimoji="1" sz="2400">
                <a:solidFill>
                  <a:schemeClr val="tx1"/>
                </a:solidFill>
                <a:latin typeface="Times New Roman" pitchFamily="18" charset="0"/>
                <a:ea typeface="ＭＳ Ｐゴシック" pitchFamily="50" charset="-128"/>
              </a:defRPr>
            </a:lvl5pPr>
            <a:lvl6pPr marL="2514600" indent="-228600" defTabSz="9271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defTabSz="9271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defTabSz="9271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defTabSz="9271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r"/>
            <a:fld id="{ED9C3A08-6048-45FA-B894-C346CC6ABA63}" type="slidenum">
              <a:rPr lang="ja-JP" altLang="en-US" sz="1200">
                <a:solidFill>
                  <a:prstClr val="black"/>
                </a:solidFill>
              </a:rPr>
              <a:pPr algn="r"/>
              <a:t>105</a:t>
            </a:fld>
            <a:endParaRPr lang="en-US" altLang="ja-JP" sz="1200">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064871-3FA2-4B6B-BBCA-BF4B0AE56BD5}" type="slidenum">
              <a:rPr lang="ja-JP" altLang="en-US"/>
              <a:pPr/>
              <a:t>106</a:t>
            </a:fld>
            <a:endParaRPr lang="en-US" altLang="ja-JP"/>
          </a:p>
        </p:txBody>
      </p:sp>
      <p:sp>
        <p:nvSpPr>
          <p:cNvPr id="4264962" name="Rectangle 2"/>
          <p:cNvSpPr>
            <a:spLocks noGrp="1" noRot="1" noChangeAspect="1" noChangeArrowheads="1" noTextEdit="1"/>
          </p:cNvSpPr>
          <p:nvPr>
            <p:ph type="sldImg"/>
          </p:nvPr>
        </p:nvSpPr>
        <p:spPr>
          <a:xfrm>
            <a:off x="912813" y="741363"/>
            <a:ext cx="4953000" cy="3714750"/>
          </a:xfrm>
          <a:ln/>
        </p:spPr>
      </p:sp>
      <p:sp>
        <p:nvSpPr>
          <p:cNvPr id="4264963" name="Rectangle 3"/>
          <p:cNvSpPr>
            <a:spLocks noGrp="1" noChangeArrowheads="1"/>
          </p:cNvSpPr>
          <p:nvPr>
            <p:ph type="body" idx="1"/>
          </p:nvPr>
        </p:nvSpPr>
        <p:spPr>
          <a:xfrm>
            <a:off x="902446" y="4702300"/>
            <a:ext cx="4970559" cy="4458722"/>
          </a:xfrm>
        </p:spPr>
        <p:txBody>
          <a:bodyPr lIns="91353" tIns="45677" rIns="91353" bIns="45677"/>
          <a:lstStyle/>
          <a:p>
            <a:r>
              <a:rPr lang="ja-JP" altLang="en-US"/>
              <a:t>気象学界では気候には３０年程度の周期があるといわれているが、この図をみてもそれが伺える</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BE7EEE-354A-41ED-B69D-FE772B48E811}" type="slidenum">
              <a:rPr lang="ja-JP" altLang="en-US">
                <a:solidFill>
                  <a:prstClr val="black"/>
                </a:solidFill>
              </a:rPr>
              <a:pPr/>
              <a:t>107</a:t>
            </a:fld>
            <a:endParaRPr lang="en-US" altLang="ja-JP">
              <a:solidFill>
                <a:prstClr val="black"/>
              </a:solidFill>
            </a:endParaRPr>
          </a:p>
        </p:txBody>
      </p:sp>
      <p:sp>
        <p:nvSpPr>
          <p:cNvPr id="4262914" name="Rectangle 2"/>
          <p:cNvSpPr>
            <a:spLocks noGrp="1" noRot="1" noChangeAspect="1" noChangeArrowheads="1" noTextEdit="1"/>
          </p:cNvSpPr>
          <p:nvPr>
            <p:ph type="sldImg"/>
          </p:nvPr>
        </p:nvSpPr>
        <p:spPr>
          <a:ln/>
        </p:spPr>
      </p:sp>
      <p:sp>
        <p:nvSpPr>
          <p:cNvPr id="4262915"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23711" eaLnBrk="0" hangingPunct="0">
              <a:defRPr kumimoji="1" sz="2400">
                <a:solidFill>
                  <a:schemeClr val="tx1"/>
                </a:solidFill>
                <a:latin typeface="Times New Roman" pitchFamily="18" charset="0"/>
                <a:ea typeface="ＭＳ Ｐゴシック" pitchFamily="50" charset="-128"/>
              </a:defRPr>
            </a:lvl1pPr>
            <a:lvl2pPr marL="742779" indent="-285684" defTabSz="923711" eaLnBrk="0" hangingPunct="0">
              <a:defRPr kumimoji="1" sz="2400">
                <a:solidFill>
                  <a:schemeClr val="tx1"/>
                </a:solidFill>
                <a:latin typeface="Times New Roman" pitchFamily="18" charset="0"/>
                <a:ea typeface="ＭＳ Ｐゴシック" pitchFamily="50" charset="-128"/>
              </a:defRPr>
            </a:lvl2pPr>
            <a:lvl3pPr marL="1142736" indent="-228547" defTabSz="923711" eaLnBrk="0" hangingPunct="0">
              <a:defRPr kumimoji="1" sz="2400">
                <a:solidFill>
                  <a:schemeClr val="tx1"/>
                </a:solidFill>
                <a:latin typeface="Times New Roman" pitchFamily="18" charset="0"/>
                <a:ea typeface="ＭＳ Ｐゴシック" pitchFamily="50" charset="-128"/>
              </a:defRPr>
            </a:lvl3pPr>
            <a:lvl4pPr marL="1599830" indent="-228547" defTabSz="923711" eaLnBrk="0" hangingPunct="0">
              <a:defRPr kumimoji="1" sz="2400">
                <a:solidFill>
                  <a:schemeClr val="tx1"/>
                </a:solidFill>
                <a:latin typeface="Times New Roman" pitchFamily="18" charset="0"/>
                <a:ea typeface="ＭＳ Ｐゴシック" pitchFamily="50" charset="-128"/>
              </a:defRPr>
            </a:lvl4pPr>
            <a:lvl5pPr marL="2056924" indent="-228547" defTabSz="923711" eaLnBrk="0" hangingPunct="0">
              <a:defRPr kumimoji="1" sz="2400">
                <a:solidFill>
                  <a:schemeClr val="tx1"/>
                </a:solidFill>
                <a:latin typeface="Times New Roman" pitchFamily="18" charset="0"/>
                <a:ea typeface="ＭＳ Ｐゴシック" pitchFamily="50" charset="-128"/>
              </a:defRPr>
            </a:lvl5pPr>
            <a:lvl6pPr marL="2514019"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113"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8208"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5301"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61BE8172-7B62-4093-9061-D393D490CE45}" type="slidenum">
              <a:rPr lang="ja-JP" altLang="en-US" sz="1200">
                <a:solidFill>
                  <a:srgbClr val="000000"/>
                </a:solidFill>
              </a:rPr>
              <a:pPr eaLnBrk="1" hangingPunct="1"/>
              <a:t>108</a:t>
            </a:fld>
            <a:endParaRPr lang="en-US" altLang="ja-JP" sz="1200">
              <a:solidFill>
                <a:srgbClr val="000000"/>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endParaRPr lang="ja-JP"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52BBF2-C88B-4C61-98EB-BAB6740C6DB3}" type="slidenum">
              <a:rPr lang="ja-JP" altLang="en-US">
                <a:solidFill>
                  <a:prstClr val="black"/>
                </a:solidFill>
              </a:rPr>
              <a:pPr/>
              <a:t>11</a:t>
            </a:fld>
            <a:endParaRPr lang="en-US" altLang="ja-JP">
              <a:solidFill>
                <a:prstClr val="black"/>
              </a:solidFill>
            </a:endParaRPr>
          </a:p>
        </p:txBody>
      </p:sp>
      <p:sp>
        <p:nvSpPr>
          <p:cNvPr id="4502530" name="Rectangle 2"/>
          <p:cNvSpPr>
            <a:spLocks noGrp="1" noRot="1" noChangeAspect="1" noChangeArrowheads="1" noTextEdit="1"/>
          </p:cNvSpPr>
          <p:nvPr>
            <p:ph type="sldImg"/>
          </p:nvPr>
        </p:nvSpPr>
        <p:spPr>
          <a:ln/>
        </p:spPr>
      </p:sp>
      <p:sp>
        <p:nvSpPr>
          <p:cNvPr id="450253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333AE-8CF0-40FA-BD1D-59D4889E8583}" type="slidenum">
              <a:rPr lang="ja-JP" altLang="en-US"/>
              <a:pPr/>
              <a:t>12</a:t>
            </a:fld>
            <a:endParaRPr lang="en-US" altLang="ja-JP"/>
          </a:p>
        </p:txBody>
      </p:sp>
      <p:sp>
        <p:nvSpPr>
          <p:cNvPr id="3121154" name="Rectangle 2"/>
          <p:cNvSpPr>
            <a:spLocks noGrp="1" noRot="1" noChangeAspect="1" noChangeArrowheads="1" noTextEdit="1"/>
          </p:cNvSpPr>
          <p:nvPr>
            <p:ph type="sldImg"/>
          </p:nvPr>
        </p:nvSpPr>
        <p:spPr>
          <a:ln/>
        </p:spPr>
      </p:sp>
      <p:sp>
        <p:nvSpPr>
          <p:cNvPr id="3121155"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13</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952500" y="763588"/>
            <a:ext cx="4878388" cy="3659187"/>
          </a:xfrm>
          <a:ln/>
        </p:spPr>
      </p:sp>
      <p:sp>
        <p:nvSpPr>
          <p:cNvPr id="89091" name="Rectangle 3"/>
          <p:cNvSpPr>
            <a:spLocks noGrp="1" noChangeArrowheads="1"/>
          </p:cNvSpPr>
          <p:nvPr>
            <p:ph type="body" idx="1"/>
          </p:nvPr>
        </p:nvSpPr>
        <p:spPr>
          <a:xfrm>
            <a:off x="912814" y="4727575"/>
            <a:ext cx="4956175" cy="441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15</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392" eaLnBrk="0" hangingPunct="0">
              <a:defRPr kumimoji="1">
                <a:solidFill>
                  <a:schemeClr val="tx1"/>
                </a:solidFill>
                <a:latin typeface="Arial" charset="0"/>
                <a:ea typeface="ＭＳ Ｐゴシック" pitchFamily="50" charset="-128"/>
              </a:defRPr>
            </a:lvl1pPr>
            <a:lvl2pPr marL="739978" indent="-284607" defTabSz="923392" eaLnBrk="0" hangingPunct="0">
              <a:defRPr kumimoji="1">
                <a:solidFill>
                  <a:schemeClr val="tx1"/>
                </a:solidFill>
                <a:latin typeface="Arial" charset="0"/>
                <a:ea typeface="ＭＳ Ｐゴシック" pitchFamily="50" charset="-128"/>
              </a:defRPr>
            </a:lvl2pPr>
            <a:lvl3pPr marL="1138428" indent="-227686" defTabSz="923392" eaLnBrk="0" hangingPunct="0">
              <a:defRPr kumimoji="1">
                <a:solidFill>
                  <a:schemeClr val="tx1"/>
                </a:solidFill>
                <a:latin typeface="Arial" charset="0"/>
                <a:ea typeface="ＭＳ Ｐゴシック" pitchFamily="50" charset="-128"/>
              </a:defRPr>
            </a:lvl3pPr>
            <a:lvl4pPr marL="1593799" indent="-227686" defTabSz="923392" eaLnBrk="0" hangingPunct="0">
              <a:defRPr kumimoji="1">
                <a:solidFill>
                  <a:schemeClr val="tx1"/>
                </a:solidFill>
                <a:latin typeface="Arial" charset="0"/>
                <a:ea typeface="ＭＳ Ｐゴシック" pitchFamily="50" charset="-128"/>
              </a:defRPr>
            </a:lvl4pPr>
            <a:lvl5pPr marL="2049170" indent="-227686" defTabSz="923392" eaLnBrk="0" hangingPunct="0">
              <a:defRPr kumimoji="1">
                <a:solidFill>
                  <a:schemeClr val="tx1"/>
                </a:solidFill>
                <a:latin typeface="Arial" charset="0"/>
                <a:ea typeface="ＭＳ Ｐゴシック" pitchFamily="50" charset="-128"/>
              </a:defRPr>
            </a:lvl5pPr>
            <a:lvl6pPr marL="2504542" indent="-227686" defTabSz="923392" eaLnBrk="0" fontAlgn="base" hangingPunct="0">
              <a:spcBef>
                <a:spcPct val="0"/>
              </a:spcBef>
              <a:spcAft>
                <a:spcPct val="0"/>
              </a:spcAft>
              <a:defRPr kumimoji="1">
                <a:solidFill>
                  <a:schemeClr val="tx1"/>
                </a:solidFill>
                <a:latin typeface="Arial" charset="0"/>
                <a:ea typeface="ＭＳ Ｐゴシック" pitchFamily="50" charset="-128"/>
              </a:defRPr>
            </a:lvl6pPr>
            <a:lvl7pPr marL="2959913" indent="-227686" defTabSz="923392" eaLnBrk="0" fontAlgn="base" hangingPunct="0">
              <a:spcBef>
                <a:spcPct val="0"/>
              </a:spcBef>
              <a:spcAft>
                <a:spcPct val="0"/>
              </a:spcAft>
              <a:defRPr kumimoji="1">
                <a:solidFill>
                  <a:schemeClr val="tx1"/>
                </a:solidFill>
                <a:latin typeface="Arial" charset="0"/>
                <a:ea typeface="ＭＳ Ｐゴシック" pitchFamily="50" charset="-128"/>
              </a:defRPr>
            </a:lvl7pPr>
            <a:lvl8pPr marL="3415284" indent="-227686" defTabSz="923392" eaLnBrk="0" fontAlgn="base" hangingPunct="0">
              <a:spcBef>
                <a:spcPct val="0"/>
              </a:spcBef>
              <a:spcAft>
                <a:spcPct val="0"/>
              </a:spcAft>
              <a:defRPr kumimoji="1">
                <a:solidFill>
                  <a:schemeClr val="tx1"/>
                </a:solidFill>
                <a:latin typeface="Arial" charset="0"/>
                <a:ea typeface="ＭＳ Ｐゴシック" pitchFamily="50" charset="-128"/>
              </a:defRPr>
            </a:lvl8pPr>
            <a:lvl9pPr marL="3870655" indent="-227686" defTabSz="923392"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1FC1758B-9A14-4690-96ED-130C43FF0984}" type="slidenum">
              <a:rPr lang="ja-JP" altLang="en-US" smtClean="0">
                <a:latin typeface="Times New Roman" pitchFamily="18" charset="0"/>
              </a:rPr>
              <a:pPr eaLnBrk="1" hangingPunct="1"/>
              <a:t>16</a:t>
            </a:fld>
            <a:endParaRPr lang="en-US" altLang="ja-JP" smtClean="0">
              <a:latin typeface="Times New Roman" pitchFamily="18" charset="0"/>
            </a:endParaRPr>
          </a:p>
        </p:txBody>
      </p:sp>
      <p:sp>
        <p:nvSpPr>
          <p:cNvPr id="144387" name="Rectangle 2"/>
          <p:cNvSpPr>
            <a:spLocks noGrp="1" noRot="1" noChangeAspect="1" noChangeArrowheads="1" noTextEdit="1"/>
          </p:cNvSpPr>
          <p:nvPr>
            <p:ph type="sldImg"/>
          </p:nvPr>
        </p:nvSpPr>
        <p:spPr>
          <a:xfrm>
            <a:off x="952500" y="763588"/>
            <a:ext cx="4878388" cy="3659187"/>
          </a:xfrm>
          <a:ln/>
        </p:spPr>
      </p:sp>
      <p:sp>
        <p:nvSpPr>
          <p:cNvPr id="144388" name="Rectangle 3"/>
          <p:cNvSpPr>
            <a:spLocks noGrp="1" noChangeArrowheads="1"/>
          </p:cNvSpPr>
          <p:nvPr>
            <p:ph type="body" idx="1"/>
          </p:nvPr>
        </p:nvSpPr>
        <p:spPr>
          <a:xfrm>
            <a:off x="913509" y="4727607"/>
            <a:ext cx="4954755" cy="44144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0BCEBC-4B3B-4A0F-85FD-973944381FCF}" type="slidenum">
              <a:rPr lang="ja-JP" altLang="en-US">
                <a:solidFill>
                  <a:prstClr val="black"/>
                </a:solidFill>
              </a:rPr>
              <a:pPr/>
              <a:t>17</a:t>
            </a:fld>
            <a:endParaRPr lang="en-US" altLang="ja-JP">
              <a:solidFill>
                <a:prstClr val="black"/>
              </a:solidFill>
            </a:endParaRPr>
          </a:p>
        </p:txBody>
      </p:sp>
      <p:sp>
        <p:nvSpPr>
          <p:cNvPr id="2866178" name="Rectangle 2"/>
          <p:cNvSpPr>
            <a:spLocks noGrp="1" noRot="1" noChangeAspect="1" noChangeArrowheads="1" noTextEdit="1"/>
          </p:cNvSpPr>
          <p:nvPr>
            <p:ph type="sldImg"/>
          </p:nvPr>
        </p:nvSpPr>
        <p:spPr>
          <a:xfrm>
            <a:off x="952500" y="763588"/>
            <a:ext cx="4876800" cy="3657600"/>
          </a:xfrm>
          <a:ln/>
        </p:spPr>
      </p:sp>
      <p:sp>
        <p:nvSpPr>
          <p:cNvPr id="2866179"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0BCEBC-4B3B-4A0F-85FD-973944381FCF}" type="slidenum">
              <a:rPr lang="ja-JP" altLang="en-US">
                <a:solidFill>
                  <a:prstClr val="black"/>
                </a:solidFill>
              </a:rPr>
              <a:pPr/>
              <a:t>18</a:t>
            </a:fld>
            <a:endParaRPr lang="en-US" altLang="ja-JP">
              <a:solidFill>
                <a:prstClr val="black"/>
              </a:solidFill>
            </a:endParaRPr>
          </a:p>
        </p:txBody>
      </p:sp>
      <p:sp>
        <p:nvSpPr>
          <p:cNvPr id="2866178" name="Rectangle 2"/>
          <p:cNvSpPr>
            <a:spLocks noGrp="1" noRot="1" noChangeAspect="1" noChangeArrowheads="1" noTextEdit="1"/>
          </p:cNvSpPr>
          <p:nvPr>
            <p:ph type="sldImg"/>
          </p:nvPr>
        </p:nvSpPr>
        <p:spPr>
          <a:xfrm>
            <a:off x="952500" y="763588"/>
            <a:ext cx="4876800" cy="3657600"/>
          </a:xfrm>
          <a:ln/>
        </p:spPr>
      </p:sp>
      <p:sp>
        <p:nvSpPr>
          <p:cNvPr id="2866179"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21AE80-E9A5-43B2-872C-92FCD0FBA190}" type="slidenum">
              <a:rPr lang="ja-JP" altLang="en-US">
                <a:solidFill>
                  <a:prstClr val="black"/>
                </a:solidFill>
              </a:rPr>
              <a:pPr/>
              <a:t>19</a:t>
            </a:fld>
            <a:endParaRPr lang="en-US" altLang="ja-JP">
              <a:solidFill>
                <a:prstClr val="black"/>
              </a:solidFill>
            </a:endParaRPr>
          </a:p>
        </p:txBody>
      </p:sp>
      <p:sp>
        <p:nvSpPr>
          <p:cNvPr id="1683458" name="Rectangle 2"/>
          <p:cNvSpPr>
            <a:spLocks noGrp="1" noRot="1" noChangeAspect="1" noChangeArrowheads="1" noTextEdit="1"/>
          </p:cNvSpPr>
          <p:nvPr>
            <p:ph type="sldImg"/>
          </p:nvPr>
        </p:nvSpPr>
        <p:spPr>
          <a:ln/>
        </p:spPr>
      </p:sp>
      <p:sp>
        <p:nvSpPr>
          <p:cNvPr id="1683459"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2</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20</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52BBF2-C88B-4C61-98EB-BAB6740C6DB3}" type="slidenum">
              <a:rPr lang="ja-JP" altLang="en-US">
                <a:solidFill>
                  <a:prstClr val="black"/>
                </a:solidFill>
              </a:rPr>
              <a:pPr/>
              <a:t>21</a:t>
            </a:fld>
            <a:endParaRPr lang="en-US" altLang="ja-JP">
              <a:solidFill>
                <a:prstClr val="black"/>
              </a:solidFill>
            </a:endParaRPr>
          </a:p>
        </p:txBody>
      </p:sp>
      <p:sp>
        <p:nvSpPr>
          <p:cNvPr id="4502530" name="Rectangle 2"/>
          <p:cNvSpPr>
            <a:spLocks noGrp="1" noRot="1" noChangeAspect="1" noChangeArrowheads="1" noTextEdit="1"/>
          </p:cNvSpPr>
          <p:nvPr>
            <p:ph type="sldImg"/>
          </p:nvPr>
        </p:nvSpPr>
        <p:spPr>
          <a:ln/>
        </p:spPr>
      </p:sp>
      <p:sp>
        <p:nvSpPr>
          <p:cNvPr id="450253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52BBF2-C88B-4C61-98EB-BAB6740C6DB3}" type="slidenum">
              <a:rPr lang="ja-JP" altLang="en-US">
                <a:solidFill>
                  <a:prstClr val="black"/>
                </a:solidFill>
              </a:rPr>
              <a:pPr/>
              <a:t>22</a:t>
            </a:fld>
            <a:endParaRPr lang="en-US" altLang="ja-JP">
              <a:solidFill>
                <a:prstClr val="black"/>
              </a:solidFill>
            </a:endParaRPr>
          </a:p>
        </p:txBody>
      </p:sp>
      <p:sp>
        <p:nvSpPr>
          <p:cNvPr id="4502530" name="Rectangle 2"/>
          <p:cNvSpPr>
            <a:spLocks noGrp="1" noRot="1" noChangeAspect="1" noChangeArrowheads="1" noTextEdit="1"/>
          </p:cNvSpPr>
          <p:nvPr>
            <p:ph type="sldImg"/>
          </p:nvPr>
        </p:nvSpPr>
        <p:spPr>
          <a:ln/>
        </p:spPr>
      </p:sp>
      <p:sp>
        <p:nvSpPr>
          <p:cNvPr id="450253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52BBF2-C88B-4C61-98EB-BAB6740C6DB3}" type="slidenum">
              <a:rPr lang="ja-JP" altLang="en-US">
                <a:solidFill>
                  <a:prstClr val="black"/>
                </a:solidFill>
              </a:rPr>
              <a:pPr/>
              <a:t>23</a:t>
            </a:fld>
            <a:endParaRPr lang="en-US" altLang="ja-JP">
              <a:solidFill>
                <a:prstClr val="black"/>
              </a:solidFill>
            </a:endParaRPr>
          </a:p>
        </p:txBody>
      </p:sp>
      <p:sp>
        <p:nvSpPr>
          <p:cNvPr id="4502530" name="Rectangle 2"/>
          <p:cNvSpPr>
            <a:spLocks noGrp="1" noRot="1" noChangeAspect="1" noChangeArrowheads="1" noTextEdit="1"/>
          </p:cNvSpPr>
          <p:nvPr>
            <p:ph type="sldImg"/>
          </p:nvPr>
        </p:nvSpPr>
        <p:spPr>
          <a:ln/>
        </p:spPr>
      </p:sp>
      <p:sp>
        <p:nvSpPr>
          <p:cNvPr id="450253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24</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026F6535-7780-451E-868C-A81907D6F3A3}" type="slidenum">
              <a:rPr kumimoji="1" lang="ja-JP" altLang="en-US" smtClean="0"/>
              <a:t>25</a:t>
            </a:fld>
            <a:endParaRPr kumimoji="1" lang="ja-JP" altLang="en-US"/>
          </a:p>
        </p:txBody>
      </p:sp>
    </p:spTree>
    <p:extLst>
      <p:ext uri="{BB962C8B-B14F-4D97-AF65-F5344CB8AC3E}">
        <p14:creationId xmlns:p14="http://schemas.microsoft.com/office/powerpoint/2010/main" val="4025576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26</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27</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28</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39893" indent="-284574" eaLnBrk="0" hangingPunct="0">
              <a:defRPr kumimoji="1">
                <a:solidFill>
                  <a:schemeClr val="tx1"/>
                </a:solidFill>
                <a:latin typeface="Arial" charset="0"/>
                <a:ea typeface="ＭＳ Ｐゴシック" charset="-128"/>
              </a:defRPr>
            </a:lvl2pPr>
            <a:lvl3pPr marL="1138297" indent="-227660" eaLnBrk="0" hangingPunct="0">
              <a:defRPr kumimoji="1">
                <a:solidFill>
                  <a:schemeClr val="tx1"/>
                </a:solidFill>
                <a:latin typeface="Arial" charset="0"/>
                <a:ea typeface="ＭＳ Ｐゴシック" charset="-128"/>
              </a:defRPr>
            </a:lvl3pPr>
            <a:lvl4pPr marL="1593615" indent="-227660" eaLnBrk="0" hangingPunct="0">
              <a:defRPr kumimoji="1">
                <a:solidFill>
                  <a:schemeClr val="tx1"/>
                </a:solidFill>
                <a:latin typeface="Arial" charset="0"/>
                <a:ea typeface="ＭＳ Ｐゴシック" charset="-128"/>
              </a:defRPr>
            </a:lvl4pPr>
            <a:lvl5pPr marL="2048933" indent="-227660" eaLnBrk="0" hangingPunct="0">
              <a:defRPr kumimoji="1">
                <a:solidFill>
                  <a:schemeClr val="tx1"/>
                </a:solidFill>
                <a:latin typeface="Arial" charset="0"/>
                <a:ea typeface="ＭＳ Ｐゴシック" charset="-128"/>
              </a:defRPr>
            </a:lvl5pPr>
            <a:lvl6pPr marL="2504253" indent="-227660" eaLnBrk="0" fontAlgn="base" hangingPunct="0">
              <a:spcBef>
                <a:spcPct val="0"/>
              </a:spcBef>
              <a:spcAft>
                <a:spcPct val="0"/>
              </a:spcAft>
              <a:defRPr kumimoji="1">
                <a:solidFill>
                  <a:schemeClr val="tx1"/>
                </a:solidFill>
                <a:latin typeface="Arial" charset="0"/>
                <a:ea typeface="ＭＳ Ｐゴシック" charset="-128"/>
              </a:defRPr>
            </a:lvl6pPr>
            <a:lvl7pPr marL="2959571" indent="-227660" eaLnBrk="0" fontAlgn="base" hangingPunct="0">
              <a:spcBef>
                <a:spcPct val="0"/>
              </a:spcBef>
              <a:spcAft>
                <a:spcPct val="0"/>
              </a:spcAft>
              <a:defRPr kumimoji="1">
                <a:solidFill>
                  <a:schemeClr val="tx1"/>
                </a:solidFill>
                <a:latin typeface="Arial" charset="0"/>
                <a:ea typeface="ＭＳ Ｐゴシック" charset="-128"/>
              </a:defRPr>
            </a:lvl7pPr>
            <a:lvl8pPr marL="3414890" indent="-227660" eaLnBrk="0" fontAlgn="base" hangingPunct="0">
              <a:spcBef>
                <a:spcPct val="0"/>
              </a:spcBef>
              <a:spcAft>
                <a:spcPct val="0"/>
              </a:spcAft>
              <a:defRPr kumimoji="1">
                <a:solidFill>
                  <a:schemeClr val="tx1"/>
                </a:solidFill>
                <a:latin typeface="Arial" charset="0"/>
                <a:ea typeface="ＭＳ Ｐゴシック" charset="-128"/>
              </a:defRPr>
            </a:lvl8pPr>
            <a:lvl9pPr marL="3870208" indent="-22766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CB508D85-C9A8-466C-92D1-DB8AEE104F27}" type="slidenum">
              <a:rPr lang="en-US" altLang="ja-JP" smtClean="0"/>
              <a:pPr eaLnBrk="1" hangingPunct="1"/>
              <a:t>29</a:t>
            </a:fld>
            <a:endParaRPr lang="en-US" altLang="ja-JP" smtClean="0"/>
          </a:p>
        </p:txBody>
      </p:sp>
      <p:sp>
        <p:nvSpPr>
          <p:cNvPr id="98307" name="Rectangle 2"/>
          <p:cNvSpPr>
            <a:spLocks noGrp="1" noRot="1" noChangeAspect="1" noChangeArrowheads="1" noTextEdit="1"/>
          </p:cNvSpPr>
          <p:nvPr>
            <p:ph type="sldImg"/>
          </p:nvPr>
        </p:nvSpPr>
        <p:spPr>
          <a:xfrm>
            <a:off x="954088" y="763588"/>
            <a:ext cx="4876800" cy="3657600"/>
          </a:xfrm>
          <a:ln/>
        </p:spPr>
      </p:sp>
      <p:sp>
        <p:nvSpPr>
          <p:cNvPr id="98308" name="Rectangle 3"/>
          <p:cNvSpPr>
            <a:spLocks noGrp="1" noChangeArrowheads="1"/>
          </p:cNvSpPr>
          <p:nvPr>
            <p:ph type="body" idx="1"/>
          </p:nvPr>
        </p:nvSpPr>
        <p:spPr>
          <a:xfrm>
            <a:off x="915091" y="4727608"/>
            <a:ext cx="4951593" cy="44144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23711" eaLnBrk="0" hangingPunct="0">
              <a:defRPr kumimoji="1" sz="2400">
                <a:solidFill>
                  <a:schemeClr val="tx1"/>
                </a:solidFill>
                <a:latin typeface="Times New Roman" pitchFamily="18" charset="0"/>
                <a:ea typeface="ＭＳ Ｐゴシック" pitchFamily="50" charset="-128"/>
              </a:defRPr>
            </a:lvl1pPr>
            <a:lvl2pPr marL="742779" indent="-285684" defTabSz="923711" eaLnBrk="0" hangingPunct="0">
              <a:defRPr kumimoji="1" sz="2400">
                <a:solidFill>
                  <a:schemeClr val="tx1"/>
                </a:solidFill>
                <a:latin typeface="Times New Roman" pitchFamily="18" charset="0"/>
                <a:ea typeface="ＭＳ Ｐゴシック" pitchFamily="50" charset="-128"/>
              </a:defRPr>
            </a:lvl2pPr>
            <a:lvl3pPr marL="1142736" indent="-228547" defTabSz="923711" eaLnBrk="0" hangingPunct="0">
              <a:defRPr kumimoji="1" sz="2400">
                <a:solidFill>
                  <a:schemeClr val="tx1"/>
                </a:solidFill>
                <a:latin typeface="Times New Roman" pitchFamily="18" charset="0"/>
                <a:ea typeface="ＭＳ Ｐゴシック" pitchFamily="50" charset="-128"/>
              </a:defRPr>
            </a:lvl3pPr>
            <a:lvl4pPr marL="1599830" indent="-228547" defTabSz="923711" eaLnBrk="0" hangingPunct="0">
              <a:defRPr kumimoji="1" sz="2400">
                <a:solidFill>
                  <a:schemeClr val="tx1"/>
                </a:solidFill>
                <a:latin typeface="Times New Roman" pitchFamily="18" charset="0"/>
                <a:ea typeface="ＭＳ Ｐゴシック" pitchFamily="50" charset="-128"/>
              </a:defRPr>
            </a:lvl4pPr>
            <a:lvl5pPr marL="2056924" indent="-228547" defTabSz="923711" eaLnBrk="0" hangingPunct="0">
              <a:defRPr kumimoji="1" sz="2400">
                <a:solidFill>
                  <a:schemeClr val="tx1"/>
                </a:solidFill>
                <a:latin typeface="Times New Roman" pitchFamily="18" charset="0"/>
                <a:ea typeface="ＭＳ Ｐゴシック" pitchFamily="50" charset="-128"/>
              </a:defRPr>
            </a:lvl5pPr>
            <a:lvl6pPr marL="2514019"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113"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8208"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5301"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61BE8172-7B62-4093-9061-D393D490CE45}" type="slidenum">
              <a:rPr lang="ja-JP" altLang="en-US" sz="1200">
                <a:solidFill>
                  <a:srgbClr val="000000"/>
                </a:solidFill>
              </a:rPr>
              <a:pPr eaLnBrk="1" hangingPunct="1"/>
              <a:t>3</a:t>
            </a:fld>
            <a:endParaRPr lang="en-US" altLang="ja-JP" sz="1200">
              <a:solidFill>
                <a:srgbClr val="000000"/>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endParaRPr lang="ja-JP"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30</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954088" y="763588"/>
            <a:ext cx="4876800" cy="3657600"/>
          </a:xfrm>
          <a:ln/>
        </p:spPr>
      </p:sp>
      <p:sp>
        <p:nvSpPr>
          <p:cNvPr id="145411" name="Rectangle 3"/>
          <p:cNvSpPr>
            <a:spLocks noGrp="1" noChangeArrowheads="1"/>
          </p:cNvSpPr>
          <p:nvPr>
            <p:ph type="body" idx="1"/>
          </p:nvPr>
        </p:nvSpPr>
        <p:spPr>
          <a:xfrm>
            <a:off x="915090" y="4727607"/>
            <a:ext cx="4951594" cy="44144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954088" y="763588"/>
            <a:ext cx="4876800" cy="3657600"/>
          </a:xfrm>
          <a:ln/>
        </p:spPr>
      </p:sp>
      <p:sp>
        <p:nvSpPr>
          <p:cNvPr id="145411" name="Rectangle 3"/>
          <p:cNvSpPr>
            <a:spLocks noGrp="1" noChangeArrowheads="1"/>
          </p:cNvSpPr>
          <p:nvPr>
            <p:ph type="body" idx="1"/>
          </p:nvPr>
        </p:nvSpPr>
        <p:spPr>
          <a:xfrm>
            <a:off x="915090" y="4727607"/>
            <a:ext cx="4951593" cy="44144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defTabSz="923818" eaLnBrk="0" hangingPunct="0">
              <a:defRPr kumimoji="1" sz="2400">
                <a:solidFill>
                  <a:schemeClr val="tx1"/>
                </a:solidFill>
                <a:latin typeface="Times New Roman" pitchFamily="18" charset="0"/>
                <a:ea typeface="ＭＳ Ｐゴシック" pitchFamily="50" charset="-128"/>
              </a:defRPr>
            </a:lvl1pPr>
            <a:lvl2pPr marL="742865" indent="-285717" defTabSz="923818" eaLnBrk="0" hangingPunct="0">
              <a:defRPr kumimoji="1" sz="2400">
                <a:solidFill>
                  <a:schemeClr val="tx1"/>
                </a:solidFill>
                <a:latin typeface="Times New Roman" pitchFamily="18" charset="0"/>
                <a:ea typeface="ＭＳ Ｐゴシック" pitchFamily="50" charset="-128"/>
              </a:defRPr>
            </a:lvl2pPr>
            <a:lvl3pPr marL="1142868" indent="-228574" defTabSz="923818" eaLnBrk="0" hangingPunct="0">
              <a:defRPr kumimoji="1" sz="2400">
                <a:solidFill>
                  <a:schemeClr val="tx1"/>
                </a:solidFill>
                <a:latin typeface="Times New Roman" pitchFamily="18" charset="0"/>
                <a:ea typeface="ＭＳ Ｐゴシック" pitchFamily="50" charset="-128"/>
              </a:defRPr>
            </a:lvl3pPr>
            <a:lvl4pPr marL="1600015" indent="-228574" defTabSz="923818" eaLnBrk="0" hangingPunct="0">
              <a:defRPr kumimoji="1" sz="2400">
                <a:solidFill>
                  <a:schemeClr val="tx1"/>
                </a:solidFill>
                <a:latin typeface="Times New Roman" pitchFamily="18" charset="0"/>
                <a:ea typeface="ＭＳ Ｐゴシック" pitchFamily="50" charset="-128"/>
              </a:defRPr>
            </a:lvl4pPr>
            <a:lvl5pPr marL="2057162" indent="-228574" defTabSz="923818" eaLnBrk="0" hangingPunct="0">
              <a:defRPr kumimoji="1" sz="2400">
                <a:solidFill>
                  <a:schemeClr val="tx1"/>
                </a:solidFill>
                <a:latin typeface="Times New Roman" pitchFamily="18" charset="0"/>
                <a:ea typeface="ＭＳ Ｐゴシック" pitchFamily="50" charset="-128"/>
              </a:defRPr>
            </a:lvl5pPr>
            <a:lvl6pPr marL="2514309" indent="-228574" defTabSz="92381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456" indent="-228574" defTabSz="92381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8604" indent="-228574" defTabSz="92381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5751" indent="-228574" defTabSz="92381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4D8125F7-720A-4D65-BC63-77612BEE3577}" type="slidenum">
              <a:rPr lang="ja-JP" altLang="en-US" sz="1200"/>
              <a:pPr eaLnBrk="1" hangingPunct="1"/>
              <a:t>33</a:t>
            </a:fld>
            <a:endParaRPr lang="en-US" altLang="ja-JP" sz="1200"/>
          </a:p>
        </p:txBody>
      </p:sp>
      <p:sp>
        <p:nvSpPr>
          <p:cNvPr id="118787" name="Rectangle 2"/>
          <p:cNvSpPr>
            <a:spLocks noGrp="1" noRot="1" noChangeAspect="1" noChangeArrowheads="1" noTextEdit="1"/>
          </p:cNvSpPr>
          <p:nvPr>
            <p:ph type="sldImg"/>
          </p:nvPr>
        </p:nvSpPr>
        <p:spPr>
          <a:xfrm>
            <a:off x="917575" y="742950"/>
            <a:ext cx="4948238" cy="3713163"/>
          </a:xfrm>
          <a:ln/>
        </p:spPr>
      </p:sp>
      <p:sp>
        <p:nvSpPr>
          <p:cNvPr id="118788" name="Rectangle 3"/>
          <p:cNvSpPr>
            <a:spLocks noGrp="1" noChangeArrowheads="1"/>
          </p:cNvSpPr>
          <p:nvPr>
            <p:ph type="body" idx="1"/>
          </p:nvPr>
        </p:nvSpPr>
        <p:spPr>
          <a:xfrm>
            <a:off x="677864" y="4703763"/>
            <a:ext cx="5419725" cy="4456112"/>
          </a:xfrm>
          <a:noFill/>
        </p:spPr>
        <p:txBody>
          <a:bodyPr/>
          <a:lstStyle/>
          <a:p>
            <a:endParaRPr lang="ja-JP"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34</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39978" indent="-284607" eaLnBrk="0" hangingPunct="0">
              <a:defRPr kumimoji="1">
                <a:solidFill>
                  <a:schemeClr val="tx1"/>
                </a:solidFill>
                <a:latin typeface="Arial" charset="0"/>
                <a:ea typeface="ＭＳ Ｐゴシック" pitchFamily="50" charset="-128"/>
              </a:defRPr>
            </a:lvl2pPr>
            <a:lvl3pPr marL="1138428" indent="-227686" eaLnBrk="0" hangingPunct="0">
              <a:defRPr kumimoji="1">
                <a:solidFill>
                  <a:schemeClr val="tx1"/>
                </a:solidFill>
                <a:latin typeface="Arial" charset="0"/>
                <a:ea typeface="ＭＳ Ｐゴシック" pitchFamily="50" charset="-128"/>
              </a:defRPr>
            </a:lvl3pPr>
            <a:lvl4pPr marL="1593799" indent="-227686" eaLnBrk="0" hangingPunct="0">
              <a:defRPr kumimoji="1">
                <a:solidFill>
                  <a:schemeClr val="tx1"/>
                </a:solidFill>
                <a:latin typeface="Arial" charset="0"/>
                <a:ea typeface="ＭＳ Ｐゴシック" pitchFamily="50" charset="-128"/>
              </a:defRPr>
            </a:lvl4pPr>
            <a:lvl5pPr marL="2049170" indent="-227686" eaLnBrk="0" hangingPunct="0">
              <a:defRPr kumimoji="1">
                <a:solidFill>
                  <a:schemeClr val="tx1"/>
                </a:solidFill>
                <a:latin typeface="Arial" charset="0"/>
                <a:ea typeface="ＭＳ Ｐゴシック" pitchFamily="50" charset="-128"/>
              </a:defRPr>
            </a:lvl5pPr>
            <a:lvl6pPr marL="2504542" indent="-227686" eaLnBrk="0" fontAlgn="base" hangingPunct="0">
              <a:spcBef>
                <a:spcPct val="0"/>
              </a:spcBef>
              <a:spcAft>
                <a:spcPct val="0"/>
              </a:spcAft>
              <a:defRPr kumimoji="1">
                <a:solidFill>
                  <a:schemeClr val="tx1"/>
                </a:solidFill>
                <a:latin typeface="Arial" charset="0"/>
                <a:ea typeface="ＭＳ Ｐゴシック" pitchFamily="50" charset="-128"/>
              </a:defRPr>
            </a:lvl6pPr>
            <a:lvl7pPr marL="2959913" indent="-227686" eaLnBrk="0" fontAlgn="base" hangingPunct="0">
              <a:spcBef>
                <a:spcPct val="0"/>
              </a:spcBef>
              <a:spcAft>
                <a:spcPct val="0"/>
              </a:spcAft>
              <a:defRPr kumimoji="1">
                <a:solidFill>
                  <a:schemeClr val="tx1"/>
                </a:solidFill>
                <a:latin typeface="Arial" charset="0"/>
                <a:ea typeface="ＭＳ Ｐゴシック" pitchFamily="50" charset="-128"/>
              </a:defRPr>
            </a:lvl7pPr>
            <a:lvl8pPr marL="3415284" indent="-227686" eaLnBrk="0" fontAlgn="base" hangingPunct="0">
              <a:spcBef>
                <a:spcPct val="0"/>
              </a:spcBef>
              <a:spcAft>
                <a:spcPct val="0"/>
              </a:spcAft>
              <a:defRPr kumimoji="1">
                <a:solidFill>
                  <a:schemeClr val="tx1"/>
                </a:solidFill>
                <a:latin typeface="Arial" charset="0"/>
                <a:ea typeface="ＭＳ Ｐゴシック" pitchFamily="50" charset="-128"/>
              </a:defRPr>
            </a:lvl8pPr>
            <a:lvl9pPr marL="3870655" indent="-227686"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37A0FF5A-8956-4B3C-A555-A84CA9319A12}" type="slidenum">
              <a:rPr lang="en-US" altLang="ja-JP" smtClean="0"/>
              <a:pPr eaLnBrk="1" hangingPunct="1"/>
              <a:t>35</a:t>
            </a:fld>
            <a:endParaRPr lang="en-US" altLang="ja-JP" smtClean="0"/>
          </a:p>
        </p:txBody>
      </p:sp>
      <p:sp>
        <p:nvSpPr>
          <p:cNvPr id="224259" name="Rectangle 2"/>
          <p:cNvSpPr>
            <a:spLocks noGrp="1" noRot="1" noChangeAspect="1" noChangeArrowheads="1" noTextEdit="1"/>
          </p:cNvSpPr>
          <p:nvPr>
            <p:ph type="sldImg"/>
          </p:nvPr>
        </p:nvSpPr>
        <p:spPr>
          <a:xfrm>
            <a:off x="954088" y="763588"/>
            <a:ext cx="4876800" cy="3657600"/>
          </a:xfrm>
          <a:ln/>
        </p:spPr>
      </p:sp>
      <p:sp>
        <p:nvSpPr>
          <p:cNvPr id="224260" name="Rectangle 3"/>
          <p:cNvSpPr>
            <a:spLocks noGrp="1" noChangeArrowheads="1"/>
          </p:cNvSpPr>
          <p:nvPr>
            <p:ph type="body" idx="1"/>
          </p:nvPr>
        </p:nvSpPr>
        <p:spPr>
          <a:xfrm>
            <a:off x="915090" y="4727607"/>
            <a:ext cx="4951593" cy="4412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36</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39978" indent="-284607" eaLnBrk="0" hangingPunct="0">
              <a:defRPr kumimoji="1">
                <a:solidFill>
                  <a:schemeClr val="tx1"/>
                </a:solidFill>
                <a:latin typeface="Arial" charset="0"/>
                <a:ea typeface="ＭＳ Ｐゴシック" pitchFamily="50" charset="-128"/>
              </a:defRPr>
            </a:lvl2pPr>
            <a:lvl3pPr marL="1138428" indent="-227686" eaLnBrk="0" hangingPunct="0">
              <a:defRPr kumimoji="1">
                <a:solidFill>
                  <a:schemeClr val="tx1"/>
                </a:solidFill>
                <a:latin typeface="Arial" charset="0"/>
                <a:ea typeface="ＭＳ Ｐゴシック" pitchFamily="50" charset="-128"/>
              </a:defRPr>
            </a:lvl3pPr>
            <a:lvl4pPr marL="1593799" indent="-227686" eaLnBrk="0" hangingPunct="0">
              <a:defRPr kumimoji="1">
                <a:solidFill>
                  <a:schemeClr val="tx1"/>
                </a:solidFill>
                <a:latin typeface="Arial" charset="0"/>
                <a:ea typeface="ＭＳ Ｐゴシック" pitchFamily="50" charset="-128"/>
              </a:defRPr>
            </a:lvl4pPr>
            <a:lvl5pPr marL="2049170" indent="-227686" eaLnBrk="0" hangingPunct="0">
              <a:defRPr kumimoji="1">
                <a:solidFill>
                  <a:schemeClr val="tx1"/>
                </a:solidFill>
                <a:latin typeface="Arial" charset="0"/>
                <a:ea typeface="ＭＳ Ｐゴシック" pitchFamily="50" charset="-128"/>
              </a:defRPr>
            </a:lvl5pPr>
            <a:lvl6pPr marL="2504542" indent="-227686" eaLnBrk="0" fontAlgn="base" hangingPunct="0">
              <a:spcBef>
                <a:spcPct val="0"/>
              </a:spcBef>
              <a:spcAft>
                <a:spcPct val="0"/>
              </a:spcAft>
              <a:defRPr kumimoji="1">
                <a:solidFill>
                  <a:schemeClr val="tx1"/>
                </a:solidFill>
                <a:latin typeface="Arial" charset="0"/>
                <a:ea typeface="ＭＳ Ｐゴシック" pitchFamily="50" charset="-128"/>
              </a:defRPr>
            </a:lvl6pPr>
            <a:lvl7pPr marL="2959913" indent="-227686" eaLnBrk="0" fontAlgn="base" hangingPunct="0">
              <a:spcBef>
                <a:spcPct val="0"/>
              </a:spcBef>
              <a:spcAft>
                <a:spcPct val="0"/>
              </a:spcAft>
              <a:defRPr kumimoji="1">
                <a:solidFill>
                  <a:schemeClr val="tx1"/>
                </a:solidFill>
                <a:latin typeface="Arial" charset="0"/>
                <a:ea typeface="ＭＳ Ｐゴシック" pitchFamily="50" charset="-128"/>
              </a:defRPr>
            </a:lvl7pPr>
            <a:lvl8pPr marL="3415284" indent="-227686" eaLnBrk="0" fontAlgn="base" hangingPunct="0">
              <a:spcBef>
                <a:spcPct val="0"/>
              </a:spcBef>
              <a:spcAft>
                <a:spcPct val="0"/>
              </a:spcAft>
              <a:defRPr kumimoji="1">
                <a:solidFill>
                  <a:schemeClr val="tx1"/>
                </a:solidFill>
                <a:latin typeface="Arial" charset="0"/>
                <a:ea typeface="ＭＳ Ｐゴシック" pitchFamily="50" charset="-128"/>
              </a:defRPr>
            </a:lvl8pPr>
            <a:lvl9pPr marL="3870655" indent="-227686"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1C2EE8F1-1BBD-43AF-963A-B953D45AE48B}" type="slidenum">
              <a:rPr lang="en-US" altLang="ja-JP" smtClean="0"/>
              <a:pPr eaLnBrk="1" hangingPunct="1"/>
              <a:t>37</a:t>
            </a:fld>
            <a:endParaRPr lang="en-US" altLang="ja-JP" smtClean="0"/>
          </a:p>
        </p:txBody>
      </p:sp>
      <p:sp>
        <p:nvSpPr>
          <p:cNvPr id="146435" name="Rectangle 2"/>
          <p:cNvSpPr>
            <a:spLocks noGrp="1" noRot="1" noChangeAspect="1" noChangeArrowheads="1" noTextEdit="1"/>
          </p:cNvSpPr>
          <p:nvPr>
            <p:ph type="sldImg"/>
          </p:nvPr>
        </p:nvSpPr>
        <p:spPr>
          <a:xfrm>
            <a:off x="954088" y="763588"/>
            <a:ext cx="4876800" cy="3657600"/>
          </a:xfrm>
          <a:ln/>
        </p:spPr>
      </p:sp>
      <p:sp>
        <p:nvSpPr>
          <p:cNvPr id="146436" name="Rectangle 3"/>
          <p:cNvSpPr>
            <a:spLocks noGrp="1" noChangeArrowheads="1"/>
          </p:cNvSpPr>
          <p:nvPr>
            <p:ph type="body" idx="1"/>
          </p:nvPr>
        </p:nvSpPr>
        <p:spPr>
          <a:xfrm>
            <a:off x="915090" y="4727607"/>
            <a:ext cx="4951593" cy="4412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38</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52BBF2-C88B-4C61-98EB-BAB6740C6DB3}" type="slidenum">
              <a:rPr lang="ja-JP" altLang="en-US">
                <a:solidFill>
                  <a:prstClr val="black"/>
                </a:solidFill>
              </a:rPr>
              <a:pPr/>
              <a:t>39</a:t>
            </a:fld>
            <a:endParaRPr lang="en-US" altLang="ja-JP">
              <a:solidFill>
                <a:prstClr val="black"/>
              </a:solidFill>
            </a:endParaRPr>
          </a:p>
        </p:txBody>
      </p:sp>
      <p:sp>
        <p:nvSpPr>
          <p:cNvPr id="4502530" name="Rectangle 2"/>
          <p:cNvSpPr>
            <a:spLocks noGrp="1" noRot="1" noChangeAspect="1" noChangeArrowheads="1" noTextEdit="1"/>
          </p:cNvSpPr>
          <p:nvPr>
            <p:ph type="sldImg"/>
          </p:nvPr>
        </p:nvSpPr>
        <p:spPr>
          <a:ln/>
        </p:spPr>
      </p:sp>
      <p:sp>
        <p:nvSpPr>
          <p:cNvPr id="450253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167190-CA26-4F9A-9176-32E63D702A9C}" type="slidenum">
              <a:rPr lang="ja-JP" altLang="en-US"/>
              <a:pPr/>
              <a:t>4</a:t>
            </a:fld>
            <a:endParaRPr lang="en-US" altLang="ja-JP"/>
          </a:p>
        </p:txBody>
      </p:sp>
      <p:sp>
        <p:nvSpPr>
          <p:cNvPr id="4232194" name="Rectangle 2"/>
          <p:cNvSpPr>
            <a:spLocks noGrp="1" noRot="1" noChangeAspect="1" noChangeArrowheads="1" noTextEdit="1"/>
          </p:cNvSpPr>
          <p:nvPr>
            <p:ph type="sldImg"/>
          </p:nvPr>
        </p:nvSpPr>
        <p:spPr>
          <a:xfrm>
            <a:off x="912813" y="742950"/>
            <a:ext cx="4949825" cy="3713163"/>
          </a:xfrm>
          <a:ln/>
        </p:spPr>
      </p:sp>
      <p:sp>
        <p:nvSpPr>
          <p:cNvPr id="4232195" name="Rectangle 3"/>
          <p:cNvSpPr>
            <a:spLocks noGrp="1" noChangeArrowheads="1"/>
          </p:cNvSpPr>
          <p:nvPr>
            <p:ph type="body" idx="1"/>
          </p:nvPr>
        </p:nvSpPr>
        <p:spPr>
          <a:xfrm>
            <a:off x="677243" y="4703343"/>
            <a:ext cx="5420966" cy="4456041"/>
          </a:xfrm>
        </p:spPr>
        <p:txBody>
          <a:bodyPr/>
          <a:lstStyle/>
          <a:p>
            <a:endParaRPr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40</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スライド イメージ プレースホルダー 1"/>
          <p:cNvSpPr>
            <a:spLocks noGrp="1" noRot="1" noChangeAspect="1" noTextEdit="1"/>
          </p:cNvSpPr>
          <p:nvPr>
            <p:ph type="sldImg"/>
          </p:nvPr>
        </p:nvSpPr>
        <p:spPr>
          <a:ln/>
        </p:spPr>
      </p:sp>
      <p:sp>
        <p:nvSpPr>
          <p:cNvPr id="1474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474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39978" indent="-284607" eaLnBrk="0" hangingPunct="0">
              <a:defRPr kumimoji="1">
                <a:solidFill>
                  <a:schemeClr val="tx1"/>
                </a:solidFill>
                <a:latin typeface="Arial" charset="0"/>
                <a:ea typeface="ＭＳ Ｐゴシック" pitchFamily="50" charset="-128"/>
              </a:defRPr>
            </a:lvl2pPr>
            <a:lvl3pPr marL="1138428" indent="-227686" eaLnBrk="0" hangingPunct="0">
              <a:defRPr kumimoji="1">
                <a:solidFill>
                  <a:schemeClr val="tx1"/>
                </a:solidFill>
                <a:latin typeface="Arial" charset="0"/>
                <a:ea typeface="ＭＳ Ｐゴシック" pitchFamily="50" charset="-128"/>
              </a:defRPr>
            </a:lvl3pPr>
            <a:lvl4pPr marL="1593799" indent="-227686" eaLnBrk="0" hangingPunct="0">
              <a:defRPr kumimoji="1">
                <a:solidFill>
                  <a:schemeClr val="tx1"/>
                </a:solidFill>
                <a:latin typeface="Arial" charset="0"/>
                <a:ea typeface="ＭＳ Ｐゴシック" pitchFamily="50" charset="-128"/>
              </a:defRPr>
            </a:lvl4pPr>
            <a:lvl5pPr marL="2049170" indent="-227686" eaLnBrk="0" hangingPunct="0">
              <a:defRPr kumimoji="1">
                <a:solidFill>
                  <a:schemeClr val="tx1"/>
                </a:solidFill>
                <a:latin typeface="Arial" charset="0"/>
                <a:ea typeface="ＭＳ Ｐゴシック" pitchFamily="50" charset="-128"/>
              </a:defRPr>
            </a:lvl5pPr>
            <a:lvl6pPr marL="2504542" indent="-227686" eaLnBrk="0" fontAlgn="base" hangingPunct="0">
              <a:spcBef>
                <a:spcPct val="0"/>
              </a:spcBef>
              <a:spcAft>
                <a:spcPct val="0"/>
              </a:spcAft>
              <a:defRPr kumimoji="1">
                <a:solidFill>
                  <a:schemeClr val="tx1"/>
                </a:solidFill>
                <a:latin typeface="Arial" charset="0"/>
                <a:ea typeface="ＭＳ Ｐゴシック" pitchFamily="50" charset="-128"/>
              </a:defRPr>
            </a:lvl6pPr>
            <a:lvl7pPr marL="2959913" indent="-227686" eaLnBrk="0" fontAlgn="base" hangingPunct="0">
              <a:spcBef>
                <a:spcPct val="0"/>
              </a:spcBef>
              <a:spcAft>
                <a:spcPct val="0"/>
              </a:spcAft>
              <a:defRPr kumimoji="1">
                <a:solidFill>
                  <a:schemeClr val="tx1"/>
                </a:solidFill>
                <a:latin typeface="Arial" charset="0"/>
                <a:ea typeface="ＭＳ Ｐゴシック" pitchFamily="50" charset="-128"/>
              </a:defRPr>
            </a:lvl7pPr>
            <a:lvl8pPr marL="3415284" indent="-227686" eaLnBrk="0" fontAlgn="base" hangingPunct="0">
              <a:spcBef>
                <a:spcPct val="0"/>
              </a:spcBef>
              <a:spcAft>
                <a:spcPct val="0"/>
              </a:spcAft>
              <a:defRPr kumimoji="1">
                <a:solidFill>
                  <a:schemeClr val="tx1"/>
                </a:solidFill>
                <a:latin typeface="Arial" charset="0"/>
                <a:ea typeface="ＭＳ Ｐゴシック" pitchFamily="50" charset="-128"/>
              </a:defRPr>
            </a:lvl8pPr>
            <a:lvl9pPr marL="3870655" indent="-227686"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AC53F359-2A8B-4084-B420-74AA12B49C79}" type="slidenum">
              <a:rPr lang="ja-JP" altLang="en-US" smtClean="0"/>
              <a:pPr eaLnBrk="1" hangingPunct="1"/>
              <a:t>41</a:t>
            </a:fld>
            <a:endParaRPr lang="en-US" altLang="ja-JP"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23711" eaLnBrk="0" hangingPunct="0">
              <a:defRPr kumimoji="1" sz="2400">
                <a:solidFill>
                  <a:schemeClr val="tx1"/>
                </a:solidFill>
                <a:latin typeface="Times New Roman" pitchFamily="18" charset="0"/>
                <a:ea typeface="ＭＳ Ｐゴシック" pitchFamily="50" charset="-128"/>
              </a:defRPr>
            </a:lvl1pPr>
            <a:lvl2pPr marL="742779" indent="-285684" defTabSz="923711" eaLnBrk="0" hangingPunct="0">
              <a:defRPr kumimoji="1" sz="2400">
                <a:solidFill>
                  <a:schemeClr val="tx1"/>
                </a:solidFill>
                <a:latin typeface="Times New Roman" pitchFamily="18" charset="0"/>
                <a:ea typeface="ＭＳ Ｐゴシック" pitchFamily="50" charset="-128"/>
              </a:defRPr>
            </a:lvl2pPr>
            <a:lvl3pPr marL="1142736" indent="-228547" defTabSz="923711" eaLnBrk="0" hangingPunct="0">
              <a:defRPr kumimoji="1" sz="2400">
                <a:solidFill>
                  <a:schemeClr val="tx1"/>
                </a:solidFill>
                <a:latin typeface="Times New Roman" pitchFamily="18" charset="0"/>
                <a:ea typeface="ＭＳ Ｐゴシック" pitchFamily="50" charset="-128"/>
              </a:defRPr>
            </a:lvl3pPr>
            <a:lvl4pPr marL="1599830" indent="-228547" defTabSz="923711" eaLnBrk="0" hangingPunct="0">
              <a:defRPr kumimoji="1" sz="2400">
                <a:solidFill>
                  <a:schemeClr val="tx1"/>
                </a:solidFill>
                <a:latin typeface="Times New Roman" pitchFamily="18" charset="0"/>
                <a:ea typeface="ＭＳ Ｐゴシック" pitchFamily="50" charset="-128"/>
              </a:defRPr>
            </a:lvl4pPr>
            <a:lvl5pPr marL="2056924" indent="-228547" defTabSz="923711" eaLnBrk="0" hangingPunct="0">
              <a:defRPr kumimoji="1" sz="2400">
                <a:solidFill>
                  <a:schemeClr val="tx1"/>
                </a:solidFill>
                <a:latin typeface="Times New Roman" pitchFamily="18" charset="0"/>
                <a:ea typeface="ＭＳ Ｐゴシック" pitchFamily="50" charset="-128"/>
              </a:defRPr>
            </a:lvl5pPr>
            <a:lvl6pPr marL="2514019"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113"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8208"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5301"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61BE8172-7B62-4093-9061-D393D490CE45}" type="slidenum">
              <a:rPr lang="ja-JP" altLang="en-US" sz="1200">
                <a:solidFill>
                  <a:srgbClr val="000000"/>
                </a:solidFill>
              </a:rPr>
              <a:pPr eaLnBrk="1" hangingPunct="1"/>
              <a:t>42</a:t>
            </a:fld>
            <a:endParaRPr lang="en-US" altLang="ja-JP" sz="1200">
              <a:solidFill>
                <a:srgbClr val="000000"/>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endParaRPr lang="ja-JP"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39978" indent="-284607" eaLnBrk="0" hangingPunct="0">
              <a:defRPr kumimoji="1">
                <a:solidFill>
                  <a:schemeClr val="tx1"/>
                </a:solidFill>
                <a:latin typeface="Arial" charset="0"/>
                <a:ea typeface="ＭＳ Ｐゴシック" pitchFamily="50" charset="-128"/>
              </a:defRPr>
            </a:lvl2pPr>
            <a:lvl3pPr marL="1138428" indent="-227686" eaLnBrk="0" hangingPunct="0">
              <a:defRPr kumimoji="1">
                <a:solidFill>
                  <a:schemeClr val="tx1"/>
                </a:solidFill>
                <a:latin typeface="Arial" charset="0"/>
                <a:ea typeface="ＭＳ Ｐゴシック" pitchFamily="50" charset="-128"/>
              </a:defRPr>
            </a:lvl3pPr>
            <a:lvl4pPr marL="1593799" indent="-227686" eaLnBrk="0" hangingPunct="0">
              <a:defRPr kumimoji="1">
                <a:solidFill>
                  <a:schemeClr val="tx1"/>
                </a:solidFill>
                <a:latin typeface="Arial" charset="0"/>
                <a:ea typeface="ＭＳ Ｐゴシック" pitchFamily="50" charset="-128"/>
              </a:defRPr>
            </a:lvl4pPr>
            <a:lvl5pPr marL="2049170" indent="-227686" eaLnBrk="0" hangingPunct="0">
              <a:defRPr kumimoji="1">
                <a:solidFill>
                  <a:schemeClr val="tx1"/>
                </a:solidFill>
                <a:latin typeface="Arial" charset="0"/>
                <a:ea typeface="ＭＳ Ｐゴシック" pitchFamily="50" charset="-128"/>
              </a:defRPr>
            </a:lvl5pPr>
            <a:lvl6pPr marL="2504542" indent="-227686" eaLnBrk="0" fontAlgn="base" hangingPunct="0">
              <a:spcBef>
                <a:spcPct val="0"/>
              </a:spcBef>
              <a:spcAft>
                <a:spcPct val="0"/>
              </a:spcAft>
              <a:defRPr kumimoji="1">
                <a:solidFill>
                  <a:schemeClr val="tx1"/>
                </a:solidFill>
                <a:latin typeface="Arial" charset="0"/>
                <a:ea typeface="ＭＳ Ｐゴシック" pitchFamily="50" charset="-128"/>
              </a:defRPr>
            </a:lvl6pPr>
            <a:lvl7pPr marL="2959913" indent="-227686" eaLnBrk="0" fontAlgn="base" hangingPunct="0">
              <a:spcBef>
                <a:spcPct val="0"/>
              </a:spcBef>
              <a:spcAft>
                <a:spcPct val="0"/>
              </a:spcAft>
              <a:defRPr kumimoji="1">
                <a:solidFill>
                  <a:schemeClr val="tx1"/>
                </a:solidFill>
                <a:latin typeface="Arial" charset="0"/>
                <a:ea typeface="ＭＳ Ｐゴシック" pitchFamily="50" charset="-128"/>
              </a:defRPr>
            </a:lvl7pPr>
            <a:lvl8pPr marL="3415284" indent="-227686" eaLnBrk="0" fontAlgn="base" hangingPunct="0">
              <a:spcBef>
                <a:spcPct val="0"/>
              </a:spcBef>
              <a:spcAft>
                <a:spcPct val="0"/>
              </a:spcAft>
              <a:defRPr kumimoji="1">
                <a:solidFill>
                  <a:schemeClr val="tx1"/>
                </a:solidFill>
                <a:latin typeface="Arial" charset="0"/>
                <a:ea typeface="ＭＳ Ｐゴシック" pitchFamily="50" charset="-128"/>
              </a:defRPr>
            </a:lvl8pPr>
            <a:lvl9pPr marL="3870655" indent="-227686"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947BEE8F-DDDB-4B6F-A428-A5F9F2321AC5}" type="slidenum">
              <a:rPr lang="ja-JP" altLang="en-US" smtClean="0"/>
              <a:pPr eaLnBrk="1" hangingPunct="1"/>
              <a:t>43</a:t>
            </a:fld>
            <a:endParaRPr lang="en-US" altLang="ja-JP"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xfrm>
            <a:off x="915089" y="4727607"/>
            <a:ext cx="4950013" cy="44144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44</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CCCAD38-06F7-437A-A975-D41299772979}" type="slidenum">
              <a:rPr kumimoji="1" lang="ja-JP" altLang="en-US" smtClean="0"/>
              <a:t>45</a:t>
            </a:fld>
            <a:endParaRPr kumimoji="1" lang="ja-JP" altLang="en-US"/>
          </a:p>
        </p:txBody>
      </p:sp>
    </p:spTree>
    <p:extLst>
      <p:ext uri="{BB962C8B-B14F-4D97-AF65-F5344CB8AC3E}">
        <p14:creationId xmlns:p14="http://schemas.microsoft.com/office/powerpoint/2010/main" val="31486005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defTabSz="923725" eaLnBrk="0" hangingPunct="0">
              <a:defRPr kumimoji="1" sz="2400">
                <a:solidFill>
                  <a:schemeClr val="tx1"/>
                </a:solidFill>
                <a:latin typeface="Times New Roman" pitchFamily="18" charset="0"/>
                <a:ea typeface="ＭＳ Ｐゴシック" pitchFamily="50" charset="-128"/>
              </a:defRPr>
            </a:lvl1pPr>
            <a:lvl2pPr marL="742790" indent="-285688" defTabSz="923725" eaLnBrk="0" hangingPunct="0">
              <a:defRPr kumimoji="1" sz="2400">
                <a:solidFill>
                  <a:schemeClr val="tx1"/>
                </a:solidFill>
                <a:latin typeface="Times New Roman" pitchFamily="18" charset="0"/>
                <a:ea typeface="ＭＳ Ｐゴシック" pitchFamily="50" charset="-128"/>
              </a:defRPr>
            </a:lvl2pPr>
            <a:lvl3pPr marL="1142753" indent="-228551" defTabSz="923725" eaLnBrk="0" hangingPunct="0">
              <a:defRPr kumimoji="1" sz="2400">
                <a:solidFill>
                  <a:schemeClr val="tx1"/>
                </a:solidFill>
                <a:latin typeface="Times New Roman" pitchFamily="18" charset="0"/>
                <a:ea typeface="ＭＳ Ｐゴシック" pitchFamily="50" charset="-128"/>
              </a:defRPr>
            </a:lvl3pPr>
            <a:lvl4pPr marL="1599855" indent="-228551" defTabSz="923725" eaLnBrk="0" hangingPunct="0">
              <a:defRPr kumimoji="1" sz="2400">
                <a:solidFill>
                  <a:schemeClr val="tx1"/>
                </a:solidFill>
                <a:latin typeface="Times New Roman" pitchFamily="18" charset="0"/>
                <a:ea typeface="ＭＳ Ｐゴシック" pitchFamily="50" charset="-128"/>
              </a:defRPr>
            </a:lvl4pPr>
            <a:lvl5pPr marL="2056956" indent="-228551" defTabSz="923725" eaLnBrk="0" hangingPunct="0">
              <a:defRPr kumimoji="1" sz="2400">
                <a:solidFill>
                  <a:schemeClr val="tx1"/>
                </a:solidFill>
                <a:latin typeface="Times New Roman" pitchFamily="18" charset="0"/>
                <a:ea typeface="ＭＳ Ｐゴシック" pitchFamily="50" charset="-128"/>
              </a:defRPr>
            </a:lvl5pPr>
            <a:lvl6pPr marL="2514057" indent="-228551" defTabSz="923725"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158" indent="-228551" defTabSz="923725"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8259" indent="-228551" defTabSz="923725"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5360" indent="-228551" defTabSz="923725"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CFD9431-5A5C-4DEC-84B6-C7B3A0DFA672}" type="slidenum">
              <a:rPr lang="ja-JP" altLang="en-US" sz="1200">
                <a:solidFill>
                  <a:prstClr val="black"/>
                </a:solidFill>
              </a:rPr>
              <a:pPr eaLnBrk="1" hangingPunct="1"/>
              <a:t>46</a:t>
            </a:fld>
            <a:endParaRPr lang="en-US" altLang="ja-JP" sz="1200">
              <a:solidFill>
                <a:prstClr val="black"/>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endParaRPr lang="ja-JP"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defTabSz="923818" eaLnBrk="0" hangingPunct="0">
              <a:defRPr kumimoji="1" sz="2400">
                <a:solidFill>
                  <a:schemeClr val="tx1"/>
                </a:solidFill>
                <a:latin typeface="Times New Roman" pitchFamily="18" charset="0"/>
                <a:ea typeface="ＭＳ Ｐゴシック" pitchFamily="50" charset="-128"/>
              </a:defRPr>
            </a:lvl1pPr>
            <a:lvl2pPr marL="742865" indent="-285717" defTabSz="923818" eaLnBrk="0" hangingPunct="0">
              <a:defRPr kumimoji="1" sz="2400">
                <a:solidFill>
                  <a:schemeClr val="tx1"/>
                </a:solidFill>
                <a:latin typeface="Times New Roman" pitchFamily="18" charset="0"/>
                <a:ea typeface="ＭＳ Ｐゴシック" pitchFamily="50" charset="-128"/>
              </a:defRPr>
            </a:lvl2pPr>
            <a:lvl3pPr marL="1142868" indent="-228574" defTabSz="923818" eaLnBrk="0" hangingPunct="0">
              <a:defRPr kumimoji="1" sz="2400">
                <a:solidFill>
                  <a:schemeClr val="tx1"/>
                </a:solidFill>
                <a:latin typeface="Times New Roman" pitchFamily="18" charset="0"/>
                <a:ea typeface="ＭＳ Ｐゴシック" pitchFamily="50" charset="-128"/>
              </a:defRPr>
            </a:lvl3pPr>
            <a:lvl4pPr marL="1600015" indent="-228574" defTabSz="923818" eaLnBrk="0" hangingPunct="0">
              <a:defRPr kumimoji="1" sz="2400">
                <a:solidFill>
                  <a:schemeClr val="tx1"/>
                </a:solidFill>
                <a:latin typeface="Times New Roman" pitchFamily="18" charset="0"/>
                <a:ea typeface="ＭＳ Ｐゴシック" pitchFamily="50" charset="-128"/>
              </a:defRPr>
            </a:lvl4pPr>
            <a:lvl5pPr marL="2057162" indent="-228574" defTabSz="923818" eaLnBrk="0" hangingPunct="0">
              <a:defRPr kumimoji="1" sz="2400">
                <a:solidFill>
                  <a:schemeClr val="tx1"/>
                </a:solidFill>
                <a:latin typeface="Times New Roman" pitchFamily="18" charset="0"/>
                <a:ea typeface="ＭＳ Ｐゴシック" pitchFamily="50" charset="-128"/>
              </a:defRPr>
            </a:lvl5pPr>
            <a:lvl6pPr marL="2514309" indent="-228574" defTabSz="92381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456" indent="-228574" defTabSz="92381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8604" indent="-228574" defTabSz="92381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5751" indent="-228574" defTabSz="92381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CFD9431-5A5C-4DEC-84B6-C7B3A0DFA672}" type="slidenum">
              <a:rPr lang="ja-JP" altLang="en-US" sz="1200">
                <a:solidFill>
                  <a:prstClr val="black"/>
                </a:solidFill>
              </a:rPr>
              <a:pPr eaLnBrk="1" hangingPunct="1"/>
              <a:t>47</a:t>
            </a:fld>
            <a:endParaRPr lang="en-US" altLang="ja-JP" sz="1200">
              <a:solidFill>
                <a:prstClr val="black"/>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endParaRPr lang="ja-JP"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48</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defTabSz="923818" eaLnBrk="0" hangingPunct="0">
              <a:defRPr kumimoji="1" sz="2400">
                <a:solidFill>
                  <a:schemeClr val="tx1"/>
                </a:solidFill>
                <a:latin typeface="Times New Roman" pitchFamily="18" charset="0"/>
                <a:ea typeface="ＭＳ Ｐゴシック" pitchFamily="50" charset="-128"/>
              </a:defRPr>
            </a:lvl1pPr>
            <a:lvl2pPr marL="742865" indent="-285717" defTabSz="923818" eaLnBrk="0" hangingPunct="0">
              <a:defRPr kumimoji="1" sz="2400">
                <a:solidFill>
                  <a:schemeClr val="tx1"/>
                </a:solidFill>
                <a:latin typeface="Times New Roman" pitchFamily="18" charset="0"/>
                <a:ea typeface="ＭＳ Ｐゴシック" pitchFamily="50" charset="-128"/>
              </a:defRPr>
            </a:lvl2pPr>
            <a:lvl3pPr marL="1142868" indent="-228574" defTabSz="923818" eaLnBrk="0" hangingPunct="0">
              <a:defRPr kumimoji="1" sz="2400">
                <a:solidFill>
                  <a:schemeClr val="tx1"/>
                </a:solidFill>
                <a:latin typeface="Times New Roman" pitchFamily="18" charset="0"/>
                <a:ea typeface="ＭＳ Ｐゴシック" pitchFamily="50" charset="-128"/>
              </a:defRPr>
            </a:lvl3pPr>
            <a:lvl4pPr marL="1600015" indent="-228574" defTabSz="923818" eaLnBrk="0" hangingPunct="0">
              <a:defRPr kumimoji="1" sz="2400">
                <a:solidFill>
                  <a:schemeClr val="tx1"/>
                </a:solidFill>
                <a:latin typeface="Times New Roman" pitchFamily="18" charset="0"/>
                <a:ea typeface="ＭＳ Ｐゴシック" pitchFamily="50" charset="-128"/>
              </a:defRPr>
            </a:lvl4pPr>
            <a:lvl5pPr marL="2057162" indent="-228574" defTabSz="923818" eaLnBrk="0" hangingPunct="0">
              <a:defRPr kumimoji="1" sz="2400">
                <a:solidFill>
                  <a:schemeClr val="tx1"/>
                </a:solidFill>
                <a:latin typeface="Times New Roman" pitchFamily="18" charset="0"/>
                <a:ea typeface="ＭＳ Ｐゴシック" pitchFamily="50" charset="-128"/>
              </a:defRPr>
            </a:lvl5pPr>
            <a:lvl6pPr marL="2514309" indent="-228574" defTabSz="92381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456" indent="-228574" defTabSz="92381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8604" indent="-228574" defTabSz="92381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5751" indent="-228574" defTabSz="92381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68CBA577-CCD2-44F6-9EBD-17380827A3A4}" type="slidenum">
              <a:rPr lang="ja-JP" altLang="en-US" sz="1200"/>
              <a:pPr eaLnBrk="1" hangingPunct="1"/>
              <a:t>49</a:t>
            </a:fld>
            <a:endParaRPr lang="en-US" altLang="ja-JP"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167190-CA26-4F9A-9176-32E63D702A9C}" type="slidenum">
              <a:rPr lang="ja-JP" altLang="en-US"/>
              <a:pPr/>
              <a:t>5</a:t>
            </a:fld>
            <a:endParaRPr lang="en-US" altLang="ja-JP"/>
          </a:p>
        </p:txBody>
      </p:sp>
      <p:sp>
        <p:nvSpPr>
          <p:cNvPr id="4232194" name="Rectangle 2"/>
          <p:cNvSpPr>
            <a:spLocks noGrp="1" noRot="1" noChangeAspect="1" noChangeArrowheads="1" noTextEdit="1"/>
          </p:cNvSpPr>
          <p:nvPr>
            <p:ph type="sldImg"/>
          </p:nvPr>
        </p:nvSpPr>
        <p:spPr>
          <a:xfrm>
            <a:off x="912813" y="742950"/>
            <a:ext cx="4949825" cy="3713163"/>
          </a:xfrm>
          <a:ln/>
        </p:spPr>
      </p:sp>
      <p:sp>
        <p:nvSpPr>
          <p:cNvPr id="4232195" name="Rectangle 3"/>
          <p:cNvSpPr>
            <a:spLocks noGrp="1" noChangeArrowheads="1"/>
          </p:cNvSpPr>
          <p:nvPr>
            <p:ph type="body" idx="1"/>
          </p:nvPr>
        </p:nvSpPr>
        <p:spPr>
          <a:xfrm>
            <a:off x="677243" y="4703343"/>
            <a:ext cx="5420966" cy="4456041"/>
          </a:xfrm>
        </p:spPr>
        <p:txBody>
          <a:bodyPr/>
          <a:lstStyle/>
          <a:p>
            <a:endParaRPr lang="ja-JP"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37367" y="9406182"/>
            <a:ext cx="2936502" cy="4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4" tIns="45537" rIns="91074" bIns="45537"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272A3D58-F48F-4210-96C1-A38DF9BC43DE}" type="slidenum">
              <a:rPr lang="en-US" altLang="ja-JP" sz="1200"/>
              <a:pPr algn="r" eaLnBrk="1" hangingPunct="1"/>
              <a:t>50</a:t>
            </a:fld>
            <a:endParaRPr lang="en-US" altLang="ja-JP" sz="1200"/>
          </a:p>
        </p:txBody>
      </p:sp>
      <p:sp>
        <p:nvSpPr>
          <p:cNvPr id="153603" name="Rectangle 2"/>
          <p:cNvSpPr>
            <a:spLocks noGrp="1" noRot="1" noChangeAspect="1" noChangeArrowheads="1" noTextEdit="1"/>
          </p:cNvSpPr>
          <p:nvPr>
            <p:ph type="sldImg"/>
          </p:nvPr>
        </p:nvSpPr>
        <p:spPr>
          <a:xfrm>
            <a:off x="952500" y="763588"/>
            <a:ext cx="4876800" cy="3657600"/>
          </a:xfrm>
          <a:ln/>
        </p:spPr>
      </p:sp>
      <p:sp>
        <p:nvSpPr>
          <p:cNvPr id="153604" name="Rectangle 3"/>
          <p:cNvSpPr>
            <a:spLocks noGrp="1" noChangeArrowheads="1"/>
          </p:cNvSpPr>
          <p:nvPr>
            <p:ph type="body" idx="1"/>
          </p:nvPr>
        </p:nvSpPr>
        <p:spPr>
          <a:xfrm>
            <a:off x="915090" y="4727607"/>
            <a:ext cx="4951593" cy="4412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51</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52BBF2-C88B-4C61-98EB-BAB6740C6DB3}" type="slidenum">
              <a:rPr lang="ja-JP" altLang="en-US">
                <a:solidFill>
                  <a:prstClr val="black"/>
                </a:solidFill>
              </a:rPr>
              <a:pPr/>
              <a:t>52</a:t>
            </a:fld>
            <a:endParaRPr lang="en-US" altLang="ja-JP">
              <a:solidFill>
                <a:prstClr val="black"/>
              </a:solidFill>
            </a:endParaRPr>
          </a:p>
        </p:txBody>
      </p:sp>
      <p:sp>
        <p:nvSpPr>
          <p:cNvPr id="4502530" name="Rectangle 2"/>
          <p:cNvSpPr>
            <a:spLocks noGrp="1" noRot="1" noChangeAspect="1" noChangeArrowheads="1" noTextEdit="1"/>
          </p:cNvSpPr>
          <p:nvPr>
            <p:ph type="sldImg"/>
          </p:nvPr>
        </p:nvSpPr>
        <p:spPr>
          <a:ln/>
        </p:spPr>
      </p:sp>
      <p:sp>
        <p:nvSpPr>
          <p:cNvPr id="450253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53</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52BBF2-C88B-4C61-98EB-BAB6740C6DB3}" type="slidenum">
              <a:rPr lang="ja-JP" altLang="en-US">
                <a:solidFill>
                  <a:prstClr val="black"/>
                </a:solidFill>
              </a:rPr>
              <a:pPr/>
              <a:t>54</a:t>
            </a:fld>
            <a:endParaRPr lang="en-US" altLang="ja-JP">
              <a:solidFill>
                <a:prstClr val="black"/>
              </a:solidFill>
            </a:endParaRPr>
          </a:p>
        </p:txBody>
      </p:sp>
      <p:sp>
        <p:nvSpPr>
          <p:cNvPr id="4502530" name="Rectangle 2"/>
          <p:cNvSpPr>
            <a:spLocks noGrp="1" noRot="1" noChangeAspect="1" noChangeArrowheads="1" noTextEdit="1"/>
          </p:cNvSpPr>
          <p:nvPr>
            <p:ph type="sldImg"/>
          </p:nvPr>
        </p:nvSpPr>
        <p:spPr>
          <a:ln/>
        </p:spPr>
      </p:sp>
      <p:sp>
        <p:nvSpPr>
          <p:cNvPr id="450253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55</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23619" eaLnBrk="0" hangingPunct="0">
              <a:defRPr kumimoji="1" sz="2400">
                <a:solidFill>
                  <a:schemeClr val="tx1"/>
                </a:solidFill>
                <a:latin typeface="Times New Roman" pitchFamily="18" charset="0"/>
                <a:ea typeface="ＭＳ Ｐゴシック" pitchFamily="50" charset="-128"/>
              </a:defRPr>
            </a:lvl1pPr>
            <a:lvl2pPr marL="742704" indent="-285655" defTabSz="923619" eaLnBrk="0" hangingPunct="0">
              <a:defRPr kumimoji="1" sz="2400">
                <a:solidFill>
                  <a:schemeClr val="tx1"/>
                </a:solidFill>
                <a:latin typeface="Times New Roman" pitchFamily="18" charset="0"/>
                <a:ea typeface="ＭＳ Ｐゴシック" pitchFamily="50" charset="-128"/>
              </a:defRPr>
            </a:lvl2pPr>
            <a:lvl3pPr marL="1142621" indent="-228524" defTabSz="923619" eaLnBrk="0" hangingPunct="0">
              <a:defRPr kumimoji="1" sz="2400">
                <a:solidFill>
                  <a:schemeClr val="tx1"/>
                </a:solidFill>
                <a:latin typeface="Times New Roman" pitchFamily="18" charset="0"/>
                <a:ea typeface="ＭＳ Ｐゴシック" pitchFamily="50" charset="-128"/>
              </a:defRPr>
            </a:lvl3pPr>
            <a:lvl4pPr marL="1599669" indent="-228524" defTabSz="923619" eaLnBrk="0" hangingPunct="0">
              <a:defRPr kumimoji="1" sz="2400">
                <a:solidFill>
                  <a:schemeClr val="tx1"/>
                </a:solidFill>
                <a:latin typeface="Times New Roman" pitchFamily="18" charset="0"/>
                <a:ea typeface="ＭＳ Ｐゴシック" pitchFamily="50" charset="-128"/>
              </a:defRPr>
            </a:lvl4pPr>
            <a:lvl5pPr marL="2056718" indent="-228524" defTabSz="923619" eaLnBrk="0" hangingPunct="0">
              <a:defRPr kumimoji="1" sz="2400">
                <a:solidFill>
                  <a:schemeClr val="tx1"/>
                </a:solidFill>
                <a:latin typeface="Times New Roman" pitchFamily="18" charset="0"/>
                <a:ea typeface="ＭＳ Ｐゴシック" pitchFamily="50" charset="-128"/>
              </a:defRPr>
            </a:lvl5pPr>
            <a:lvl6pPr marL="2513766" indent="-228524" defTabSz="923619"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0815" indent="-228524" defTabSz="923619"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7864" indent="-228524" defTabSz="923619"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4911" indent="-228524" defTabSz="923619"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3759A891-1B3A-4F93-B10D-40D09864393B}" type="slidenum">
              <a:rPr lang="ja-JP" altLang="en-US" sz="1200">
                <a:solidFill>
                  <a:prstClr val="black"/>
                </a:solidFill>
              </a:rPr>
              <a:pPr eaLnBrk="1" hangingPunct="1"/>
              <a:t>56</a:t>
            </a:fld>
            <a:endParaRPr lang="en-US" altLang="ja-JP" sz="1200">
              <a:solidFill>
                <a:prstClr val="black"/>
              </a:solidFill>
            </a:endParaRPr>
          </a:p>
        </p:txBody>
      </p:sp>
      <p:sp>
        <p:nvSpPr>
          <p:cNvPr id="39939" name="Rectangle 2"/>
          <p:cNvSpPr>
            <a:spLocks noGrp="1" noRot="1" noChangeAspect="1" noChangeArrowheads="1" noTextEdit="1"/>
          </p:cNvSpPr>
          <p:nvPr>
            <p:ph type="sldImg"/>
          </p:nvPr>
        </p:nvSpPr>
        <p:spPr>
          <a:xfrm>
            <a:off x="952500" y="763588"/>
            <a:ext cx="4878388" cy="3659187"/>
          </a:xfrm>
          <a:ln/>
        </p:spPr>
      </p:sp>
      <p:sp>
        <p:nvSpPr>
          <p:cNvPr id="39940" name="Rectangle 3"/>
          <p:cNvSpPr>
            <a:spLocks noGrp="1" noChangeArrowheads="1"/>
          </p:cNvSpPr>
          <p:nvPr>
            <p:ph type="body" idx="1"/>
          </p:nvPr>
        </p:nvSpPr>
        <p:spPr>
          <a:noFill/>
        </p:spPr>
        <p:txBody>
          <a:bodyPr/>
          <a:lstStyle/>
          <a:p>
            <a:pPr eaLnBrk="1" hangingPunct="1"/>
            <a:endParaRPr lang="ja-JP"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57</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874BA95-B78B-41F6-BD31-CFE9A639196E}" type="slidenum">
              <a:rPr lang="ja-JP" altLang="en-US"/>
              <a:pPr/>
              <a:t>58</a:t>
            </a:fld>
            <a:endParaRPr lang="en-US" altLang="ja-JP"/>
          </a:p>
        </p:txBody>
      </p:sp>
      <p:sp>
        <p:nvSpPr>
          <p:cNvPr id="4500482" name="スライド イメージ プレースホルダ 1"/>
          <p:cNvSpPr>
            <a:spLocks noGrp="1" noRot="1" noChangeAspect="1" noTextEdit="1"/>
          </p:cNvSpPr>
          <p:nvPr>
            <p:ph type="sldImg"/>
          </p:nvPr>
        </p:nvSpPr>
        <p:spPr>
          <a:xfrm>
            <a:off x="911225" y="741363"/>
            <a:ext cx="4954588" cy="3716337"/>
          </a:xfrm>
          <a:ln/>
          <a:extLst>
            <a:ext uri="{909E8E84-426E-40DD-AFC4-6F175D3DCCD1}">
              <a14:hiddenFill xmlns:a14="http://schemas.microsoft.com/office/drawing/2010/main">
                <a:noFill/>
              </a14:hiddenFill>
            </a:ext>
          </a:extLst>
        </p:spPr>
      </p:sp>
      <p:sp>
        <p:nvSpPr>
          <p:cNvPr id="4500483" name="ノート プレースホルダ 2"/>
          <p:cNvSpPr>
            <a:spLocks noGrp="1"/>
          </p:cNvSpPr>
          <p:nvPr>
            <p:ph type="body" idx="1"/>
          </p:nvPr>
        </p:nvSpPr>
        <p:spPr>
          <a:xfrm>
            <a:off x="676440" y="4705465"/>
            <a:ext cx="5422573" cy="4455559"/>
          </a:xfrm>
        </p:spPr>
        <p:txBody>
          <a:bodyPr lIns="91158" tIns="45579" rIns="91158" bIns="45579"/>
          <a:lstStyle/>
          <a:p>
            <a:pPr>
              <a:spcBef>
                <a:spcPct val="0"/>
              </a:spcBef>
            </a:pPr>
            <a:r>
              <a:rPr lang="ja-JP" altLang="en-US"/>
              <a:t>一人あたり一日</a:t>
            </a:r>
            <a:r>
              <a:rPr lang="en-US" altLang="ja-JP"/>
              <a:t>118L</a:t>
            </a:r>
            <a:r>
              <a:rPr lang="ja-JP" altLang="en-US"/>
              <a:t>の工業用水を直接物を購入することで使っている。</a:t>
            </a:r>
            <a:endParaRPr lang="en-US" altLang="ja-JP"/>
          </a:p>
          <a:p>
            <a:pPr>
              <a:spcBef>
                <a:spcPct val="0"/>
              </a:spcBef>
            </a:pPr>
            <a:r>
              <a:rPr lang="ja-JP" altLang="en-US"/>
              <a:t>工業用水だけど、食料品を通した利用が多い</a:t>
            </a:r>
            <a:endParaRPr lang="en-US" altLang="ja-JP"/>
          </a:p>
          <a:p>
            <a:pPr>
              <a:spcBef>
                <a:spcPct val="0"/>
              </a:spcBef>
            </a:pPr>
            <a:r>
              <a:rPr lang="ja-JP" altLang="en-US"/>
              <a:t>個人商店⇒商業</a:t>
            </a:r>
            <a:endParaRPr lang="en-US" altLang="ja-JP"/>
          </a:p>
          <a:p>
            <a:pPr>
              <a:spcBef>
                <a:spcPct val="0"/>
              </a:spcBef>
            </a:pPr>
            <a:r>
              <a:rPr lang="ja-JP" altLang="en-US"/>
              <a:t>商業施設での消費</a:t>
            </a:r>
          </a:p>
        </p:txBody>
      </p:sp>
      <p:sp>
        <p:nvSpPr>
          <p:cNvPr id="40964" name="スライド番号プレースホルダ 3"/>
          <p:cNvSpPr txBox="1">
            <a:spLocks noGrp="1"/>
          </p:cNvSpPr>
          <p:nvPr/>
        </p:nvSpPr>
        <p:spPr bwMode="auto">
          <a:xfrm>
            <a:off x="3837367" y="9406183"/>
            <a:ext cx="2936502" cy="4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5579" rIns="91158" bIns="45579" anchor="b"/>
          <a:lstStyle>
            <a:lvl1pPr defTabSz="915988">
              <a:defRPr kumimoji="1" sz="2400">
                <a:solidFill>
                  <a:schemeClr val="tx1"/>
                </a:solidFill>
                <a:latin typeface="Times New Roman" pitchFamily="18" charset="0"/>
                <a:ea typeface="ＭＳ Ｐゴシック" pitchFamily="50" charset="-128"/>
              </a:defRPr>
            </a:lvl1pPr>
            <a:lvl2pPr marL="742950" indent="-285750" defTabSz="915988">
              <a:defRPr kumimoji="1" sz="2400">
                <a:solidFill>
                  <a:schemeClr val="tx1"/>
                </a:solidFill>
                <a:latin typeface="Times New Roman" pitchFamily="18" charset="0"/>
                <a:ea typeface="ＭＳ Ｐゴシック" pitchFamily="50" charset="-128"/>
              </a:defRPr>
            </a:lvl2pPr>
            <a:lvl3pPr marL="1144588" indent="-228600" defTabSz="915988">
              <a:defRPr kumimoji="1" sz="2400">
                <a:solidFill>
                  <a:schemeClr val="tx1"/>
                </a:solidFill>
                <a:latin typeface="Times New Roman" pitchFamily="18" charset="0"/>
                <a:ea typeface="ＭＳ Ｐゴシック" pitchFamily="50" charset="-128"/>
              </a:defRPr>
            </a:lvl3pPr>
            <a:lvl4pPr marL="1601788" indent="-228600" defTabSz="915988">
              <a:defRPr kumimoji="1" sz="2400">
                <a:solidFill>
                  <a:schemeClr val="tx1"/>
                </a:solidFill>
                <a:latin typeface="Times New Roman" pitchFamily="18" charset="0"/>
                <a:ea typeface="ＭＳ Ｐゴシック" pitchFamily="50" charset="-128"/>
              </a:defRPr>
            </a:lvl4pPr>
            <a:lvl5pPr marL="2058988" indent="-228600" defTabSz="915988">
              <a:defRPr kumimoji="1" sz="2400">
                <a:solidFill>
                  <a:schemeClr val="tx1"/>
                </a:solidFill>
                <a:latin typeface="Times New Roman" pitchFamily="18" charset="0"/>
                <a:ea typeface="ＭＳ Ｐゴシック" pitchFamily="50" charset="-128"/>
              </a:defRPr>
            </a:lvl5pPr>
            <a:lvl6pPr marL="2516188" indent="-228600" defTabSz="915988"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3388" indent="-228600" defTabSz="915988"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30588" indent="-228600" defTabSz="915988"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7788" indent="-228600" defTabSz="915988"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r"/>
            <a:fld id="{0614E5CA-FFA3-4EA0-8295-D96A4364A921}" type="slidenum">
              <a:rPr lang="ja-JP" altLang="en-US" sz="1200">
                <a:latin typeface="Calibri" pitchFamily="34" charset="0"/>
              </a:rPr>
              <a:pPr algn="r"/>
              <a:t>58</a:t>
            </a:fld>
            <a:endParaRPr lang="en-US" altLang="ja-JP" sz="1200">
              <a:latin typeface="Calibri"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59</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C70CD9-8299-4CA9-A461-80556D5097D2}" type="slidenum">
              <a:rPr lang="ja-JP" altLang="en-US"/>
              <a:pPr/>
              <a:t>6</a:t>
            </a:fld>
            <a:endParaRPr lang="en-US" altLang="ja-JP"/>
          </a:p>
        </p:txBody>
      </p:sp>
      <p:sp>
        <p:nvSpPr>
          <p:cNvPr id="4262914" name="Rectangle 2"/>
          <p:cNvSpPr>
            <a:spLocks noGrp="1" noRot="1" noChangeAspect="1" noChangeArrowheads="1" noTextEdit="1"/>
          </p:cNvSpPr>
          <p:nvPr>
            <p:ph type="sldImg"/>
          </p:nvPr>
        </p:nvSpPr>
        <p:spPr>
          <a:xfrm>
            <a:off x="914400" y="742950"/>
            <a:ext cx="4949825" cy="3713163"/>
          </a:xfrm>
          <a:ln/>
        </p:spPr>
      </p:sp>
      <p:sp>
        <p:nvSpPr>
          <p:cNvPr id="4262915" name="Rectangle 3"/>
          <p:cNvSpPr>
            <a:spLocks noGrp="1" noChangeArrowheads="1"/>
          </p:cNvSpPr>
          <p:nvPr>
            <p:ph type="body" idx="1"/>
          </p:nvPr>
        </p:nvSpPr>
        <p:spPr>
          <a:xfrm>
            <a:off x="679600" y="4703881"/>
            <a:ext cx="5416251" cy="4455560"/>
          </a:xfrm>
        </p:spPr>
        <p:txBody>
          <a:bodyPr/>
          <a:lstStyle/>
          <a:p>
            <a:endParaRPr lang="ja-JP"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60</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61</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52BBF2-C88B-4C61-98EB-BAB6740C6DB3}" type="slidenum">
              <a:rPr lang="ja-JP" altLang="en-US">
                <a:solidFill>
                  <a:prstClr val="black"/>
                </a:solidFill>
              </a:rPr>
              <a:pPr/>
              <a:t>62</a:t>
            </a:fld>
            <a:endParaRPr lang="en-US" altLang="ja-JP">
              <a:solidFill>
                <a:prstClr val="black"/>
              </a:solidFill>
            </a:endParaRPr>
          </a:p>
        </p:txBody>
      </p:sp>
      <p:sp>
        <p:nvSpPr>
          <p:cNvPr id="4502530" name="Rectangle 2"/>
          <p:cNvSpPr>
            <a:spLocks noGrp="1" noRot="1" noChangeAspect="1" noChangeArrowheads="1" noTextEdit="1"/>
          </p:cNvSpPr>
          <p:nvPr>
            <p:ph type="sldImg"/>
          </p:nvPr>
        </p:nvSpPr>
        <p:spPr>
          <a:ln/>
        </p:spPr>
      </p:sp>
      <p:sp>
        <p:nvSpPr>
          <p:cNvPr id="450253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23711" eaLnBrk="0" hangingPunct="0">
              <a:defRPr kumimoji="1" sz="2400">
                <a:solidFill>
                  <a:schemeClr val="tx1"/>
                </a:solidFill>
                <a:latin typeface="Times New Roman" pitchFamily="18" charset="0"/>
                <a:ea typeface="ＭＳ Ｐゴシック" pitchFamily="50" charset="-128"/>
              </a:defRPr>
            </a:lvl1pPr>
            <a:lvl2pPr marL="742779" indent="-285684" defTabSz="923711" eaLnBrk="0" hangingPunct="0">
              <a:defRPr kumimoji="1" sz="2400">
                <a:solidFill>
                  <a:schemeClr val="tx1"/>
                </a:solidFill>
                <a:latin typeface="Times New Roman" pitchFamily="18" charset="0"/>
                <a:ea typeface="ＭＳ Ｐゴシック" pitchFamily="50" charset="-128"/>
              </a:defRPr>
            </a:lvl2pPr>
            <a:lvl3pPr marL="1142736" indent="-228547" defTabSz="923711" eaLnBrk="0" hangingPunct="0">
              <a:defRPr kumimoji="1" sz="2400">
                <a:solidFill>
                  <a:schemeClr val="tx1"/>
                </a:solidFill>
                <a:latin typeface="Times New Roman" pitchFamily="18" charset="0"/>
                <a:ea typeface="ＭＳ Ｐゴシック" pitchFamily="50" charset="-128"/>
              </a:defRPr>
            </a:lvl3pPr>
            <a:lvl4pPr marL="1599830" indent="-228547" defTabSz="923711" eaLnBrk="0" hangingPunct="0">
              <a:defRPr kumimoji="1" sz="2400">
                <a:solidFill>
                  <a:schemeClr val="tx1"/>
                </a:solidFill>
                <a:latin typeface="Times New Roman" pitchFamily="18" charset="0"/>
                <a:ea typeface="ＭＳ Ｐゴシック" pitchFamily="50" charset="-128"/>
              </a:defRPr>
            </a:lvl4pPr>
            <a:lvl5pPr marL="2056924" indent="-228547" defTabSz="923711" eaLnBrk="0" hangingPunct="0">
              <a:defRPr kumimoji="1" sz="2400">
                <a:solidFill>
                  <a:schemeClr val="tx1"/>
                </a:solidFill>
                <a:latin typeface="Times New Roman" pitchFamily="18" charset="0"/>
                <a:ea typeface="ＭＳ Ｐゴシック" pitchFamily="50" charset="-128"/>
              </a:defRPr>
            </a:lvl5pPr>
            <a:lvl6pPr marL="2514019"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113"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8208"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5301"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61BE8172-7B62-4093-9061-D393D490CE45}" type="slidenum">
              <a:rPr lang="ja-JP" altLang="en-US" sz="1200">
                <a:solidFill>
                  <a:srgbClr val="000000"/>
                </a:solidFill>
              </a:rPr>
              <a:pPr eaLnBrk="1" hangingPunct="1"/>
              <a:t>63</a:t>
            </a:fld>
            <a:endParaRPr lang="en-US" altLang="ja-JP" sz="1200">
              <a:solidFill>
                <a:srgbClr val="000000"/>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endParaRPr lang="ja-JP"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9351B3-B9F3-4D78-BE9A-829E6428804E}" type="slidenum">
              <a:rPr lang="ja-JP" altLang="en-US"/>
              <a:pPr/>
              <a:t>64</a:t>
            </a:fld>
            <a:endParaRPr lang="en-US" altLang="ja-JP"/>
          </a:p>
        </p:txBody>
      </p:sp>
      <p:sp>
        <p:nvSpPr>
          <p:cNvPr id="3028994" name="Rectangle 2"/>
          <p:cNvSpPr>
            <a:spLocks noGrp="1" noRot="1" noChangeAspect="1" noChangeArrowheads="1" noTextEdit="1"/>
          </p:cNvSpPr>
          <p:nvPr>
            <p:ph type="sldImg"/>
          </p:nvPr>
        </p:nvSpPr>
        <p:spPr>
          <a:xfrm>
            <a:off x="952500" y="763588"/>
            <a:ext cx="4876800" cy="3659187"/>
          </a:xfrm>
          <a:ln/>
        </p:spPr>
      </p:sp>
      <p:sp>
        <p:nvSpPr>
          <p:cNvPr id="3028995" name="Rectangle 3"/>
          <p:cNvSpPr>
            <a:spLocks noGrp="1" noChangeArrowheads="1"/>
          </p:cNvSpPr>
          <p:nvPr>
            <p:ph type="body" idx="1"/>
          </p:nvPr>
        </p:nvSpPr>
        <p:spPr>
          <a:xfrm>
            <a:off x="913596" y="4727920"/>
            <a:ext cx="4954320" cy="4414568"/>
          </a:xfrm>
        </p:spPr>
        <p:txBody>
          <a:bodyPr/>
          <a:lstStyle/>
          <a:p>
            <a:endParaRPr lang="ja-JP"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65</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3837368" y="9406183"/>
            <a:ext cx="2936502" cy="4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65" tIns="45533" rIns="91065" bIns="45533"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975675DA-4225-4F25-BEBA-A168CD3BF9B1}" type="slidenum">
              <a:rPr lang="en-US" altLang="ja-JP" sz="1200">
                <a:solidFill>
                  <a:prstClr val="black"/>
                </a:solidFill>
              </a:rPr>
              <a:pPr algn="r" eaLnBrk="1" hangingPunct="1"/>
              <a:t>66</a:t>
            </a:fld>
            <a:endParaRPr lang="en-US" altLang="ja-JP" sz="1200">
              <a:solidFill>
                <a:prstClr val="black"/>
              </a:solidFill>
            </a:endParaRPr>
          </a:p>
        </p:txBody>
      </p:sp>
      <p:sp>
        <p:nvSpPr>
          <p:cNvPr id="230403" name="Rectangle 2"/>
          <p:cNvSpPr>
            <a:spLocks noGrp="1" noRot="1" noChangeAspect="1" noChangeArrowheads="1" noTextEdit="1"/>
          </p:cNvSpPr>
          <p:nvPr>
            <p:ph type="sldImg"/>
          </p:nvPr>
        </p:nvSpPr>
        <p:spPr>
          <a:xfrm>
            <a:off x="954088" y="763588"/>
            <a:ext cx="4876800" cy="3657600"/>
          </a:xfrm>
          <a:ln/>
        </p:spPr>
      </p:sp>
      <p:sp>
        <p:nvSpPr>
          <p:cNvPr id="230404" name="Rectangle 3"/>
          <p:cNvSpPr>
            <a:spLocks noGrp="1" noChangeArrowheads="1"/>
          </p:cNvSpPr>
          <p:nvPr>
            <p:ph type="body" idx="1"/>
          </p:nvPr>
        </p:nvSpPr>
        <p:spPr>
          <a:xfrm>
            <a:off x="915090" y="4727608"/>
            <a:ext cx="4951594" cy="4412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37367" y="9406182"/>
            <a:ext cx="2936502" cy="4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4" tIns="45537" rIns="91074" bIns="45537"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A89D7B1E-C6E0-4C55-A6FB-FB8EC7C448DD}" type="slidenum">
              <a:rPr lang="en-US" altLang="ja-JP" sz="1200">
                <a:solidFill>
                  <a:prstClr val="black"/>
                </a:solidFill>
              </a:rPr>
              <a:pPr algn="r" eaLnBrk="1" hangingPunct="1"/>
              <a:t>67</a:t>
            </a:fld>
            <a:endParaRPr lang="en-US" altLang="ja-JP" sz="1200">
              <a:solidFill>
                <a:prstClr val="black"/>
              </a:solidFill>
            </a:endParaRPr>
          </a:p>
        </p:txBody>
      </p:sp>
      <p:sp>
        <p:nvSpPr>
          <p:cNvPr id="231427" name="Rectangle 2"/>
          <p:cNvSpPr>
            <a:spLocks noGrp="1" noRot="1" noChangeAspect="1" noChangeArrowheads="1" noTextEdit="1"/>
          </p:cNvSpPr>
          <p:nvPr>
            <p:ph type="sldImg"/>
          </p:nvPr>
        </p:nvSpPr>
        <p:spPr>
          <a:xfrm>
            <a:off x="954088" y="763588"/>
            <a:ext cx="4876800" cy="3657600"/>
          </a:xfrm>
          <a:ln/>
        </p:spPr>
      </p:sp>
      <p:sp>
        <p:nvSpPr>
          <p:cNvPr id="231428" name="Rectangle 3"/>
          <p:cNvSpPr>
            <a:spLocks noGrp="1" noChangeArrowheads="1"/>
          </p:cNvSpPr>
          <p:nvPr>
            <p:ph type="body" idx="1"/>
          </p:nvPr>
        </p:nvSpPr>
        <p:spPr>
          <a:xfrm>
            <a:off x="915090" y="4727607"/>
            <a:ext cx="4951593" cy="4412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68</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12FF46-350D-4ECA-BE18-4AA8454301FE}" type="slidenum">
              <a:rPr lang="ja-JP" altLang="en-US"/>
              <a:pPr/>
              <a:t>69</a:t>
            </a:fld>
            <a:endParaRPr lang="en-US" altLang="ja-JP"/>
          </a:p>
        </p:txBody>
      </p:sp>
      <p:sp>
        <p:nvSpPr>
          <p:cNvPr id="3037186" name="Rectangle 2"/>
          <p:cNvSpPr>
            <a:spLocks noGrp="1" noRot="1" noChangeAspect="1" noChangeArrowheads="1" noTextEdit="1"/>
          </p:cNvSpPr>
          <p:nvPr>
            <p:ph type="sldImg"/>
          </p:nvPr>
        </p:nvSpPr>
        <p:spPr>
          <a:xfrm>
            <a:off x="954088" y="763588"/>
            <a:ext cx="4876800" cy="3659187"/>
          </a:xfrm>
          <a:ln/>
        </p:spPr>
      </p:sp>
      <p:sp>
        <p:nvSpPr>
          <p:cNvPr id="3037187" name="Rectangle 3"/>
          <p:cNvSpPr>
            <a:spLocks noGrp="1" noChangeArrowheads="1"/>
          </p:cNvSpPr>
          <p:nvPr>
            <p:ph type="body" idx="1"/>
          </p:nvPr>
        </p:nvSpPr>
        <p:spPr>
          <a:xfrm>
            <a:off x="913596" y="4729457"/>
            <a:ext cx="4954320" cy="4413032"/>
          </a:xfrm>
        </p:spPr>
        <p:txBody>
          <a:bodyPr/>
          <a:lstStyle/>
          <a:p>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23711" eaLnBrk="0" hangingPunct="0">
              <a:defRPr kumimoji="1" sz="2400">
                <a:solidFill>
                  <a:schemeClr val="tx1"/>
                </a:solidFill>
                <a:latin typeface="Times New Roman" pitchFamily="18" charset="0"/>
                <a:ea typeface="ＭＳ Ｐゴシック" pitchFamily="50" charset="-128"/>
              </a:defRPr>
            </a:lvl1pPr>
            <a:lvl2pPr marL="742779" indent="-285684" defTabSz="923711" eaLnBrk="0" hangingPunct="0">
              <a:defRPr kumimoji="1" sz="2400">
                <a:solidFill>
                  <a:schemeClr val="tx1"/>
                </a:solidFill>
                <a:latin typeface="Times New Roman" pitchFamily="18" charset="0"/>
                <a:ea typeface="ＭＳ Ｐゴシック" pitchFamily="50" charset="-128"/>
              </a:defRPr>
            </a:lvl2pPr>
            <a:lvl3pPr marL="1142736" indent="-228547" defTabSz="923711" eaLnBrk="0" hangingPunct="0">
              <a:defRPr kumimoji="1" sz="2400">
                <a:solidFill>
                  <a:schemeClr val="tx1"/>
                </a:solidFill>
                <a:latin typeface="Times New Roman" pitchFamily="18" charset="0"/>
                <a:ea typeface="ＭＳ Ｐゴシック" pitchFamily="50" charset="-128"/>
              </a:defRPr>
            </a:lvl3pPr>
            <a:lvl4pPr marL="1599830" indent="-228547" defTabSz="923711" eaLnBrk="0" hangingPunct="0">
              <a:defRPr kumimoji="1" sz="2400">
                <a:solidFill>
                  <a:schemeClr val="tx1"/>
                </a:solidFill>
                <a:latin typeface="Times New Roman" pitchFamily="18" charset="0"/>
                <a:ea typeface="ＭＳ Ｐゴシック" pitchFamily="50" charset="-128"/>
              </a:defRPr>
            </a:lvl4pPr>
            <a:lvl5pPr marL="2056924" indent="-228547" defTabSz="923711" eaLnBrk="0" hangingPunct="0">
              <a:defRPr kumimoji="1" sz="2400">
                <a:solidFill>
                  <a:schemeClr val="tx1"/>
                </a:solidFill>
                <a:latin typeface="Times New Roman" pitchFamily="18" charset="0"/>
                <a:ea typeface="ＭＳ Ｐゴシック" pitchFamily="50" charset="-128"/>
              </a:defRPr>
            </a:lvl5pPr>
            <a:lvl6pPr marL="2514019"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113"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8208"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5301"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61BE8172-7B62-4093-9061-D393D490CE45}" type="slidenum">
              <a:rPr lang="ja-JP" altLang="en-US" sz="1200">
                <a:solidFill>
                  <a:srgbClr val="000000"/>
                </a:solidFill>
              </a:rPr>
              <a:pPr eaLnBrk="1" hangingPunct="1"/>
              <a:t>7</a:t>
            </a:fld>
            <a:endParaRPr lang="en-US" altLang="ja-JP" sz="1200">
              <a:solidFill>
                <a:srgbClr val="000000"/>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endParaRPr lang="ja-JP"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70</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37368" y="9406183"/>
            <a:ext cx="2936502" cy="4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65" tIns="45533" rIns="91065" bIns="45533"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272A3D58-F48F-4210-96C1-A38DF9BC43DE}" type="slidenum">
              <a:rPr lang="en-US" altLang="ja-JP" sz="1200"/>
              <a:pPr algn="r" eaLnBrk="1" hangingPunct="1"/>
              <a:t>71</a:t>
            </a:fld>
            <a:endParaRPr lang="en-US" altLang="ja-JP" sz="1200"/>
          </a:p>
        </p:txBody>
      </p:sp>
      <p:sp>
        <p:nvSpPr>
          <p:cNvPr id="153603" name="Rectangle 2"/>
          <p:cNvSpPr>
            <a:spLocks noGrp="1" noRot="1" noChangeAspect="1" noChangeArrowheads="1" noTextEdit="1"/>
          </p:cNvSpPr>
          <p:nvPr>
            <p:ph type="sldImg"/>
          </p:nvPr>
        </p:nvSpPr>
        <p:spPr>
          <a:xfrm>
            <a:off x="952500" y="763588"/>
            <a:ext cx="4876800" cy="3657600"/>
          </a:xfrm>
          <a:ln/>
        </p:spPr>
      </p:sp>
      <p:sp>
        <p:nvSpPr>
          <p:cNvPr id="153604" name="Rectangle 3"/>
          <p:cNvSpPr>
            <a:spLocks noGrp="1" noChangeArrowheads="1"/>
          </p:cNvSpPr>
          <p:nvPr>
            <p:ph type="body" idx="1"/>
          </p:nvPr>
        </p:nvSpPr>
        <p:spPr>
          <a:xfrm>
            <a:off x="915090" y="4727608"/>
            <a:ext cx="4951594" cy="4412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72</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defTabSz="923725" eaLnBrk="0" hangingPunct="0">
              <a:defRPr kumimoji="1" sz="2400">
                <a:solidFill>
                  <a:schemeClr val="tx1"/>
                </a:solidFill>
                <a:latin typeface="Times New Roman" pitchFamily="18" charset="0"/>
                <a:ea typeface="ＭＳ Ｐゴシック" pitchFamily="50" charset="-128"/>
              </a:defRPr>
            </a:lvl1pPr>
            <a:lvl2pPr marL="742790" indent="-285688" defTabSz="923725" eaLnBrk="0" hangingPunct="0">
              <a:defRPr kumimoji="1" sz="2400">
                <a:solidFill>
                  <a:schemeClr val="tx1"/>
                </a:solidFill>
                <a:latin typeface="Times New Roman" pitchFamily="18" charset="0"/>
                <a:ea typeface="ＭＳ Ｐゴシック" pitchFamily="50" charset="-128"/>
              </a:defRPr>
            </a:lvl2pPr>
            <a:lvl3pPr marL="1142753" indent="-228551" defTabSz="923725" eaLnBrk="0" hangingPunct="0">
              <a:defRPr kumimoji="1" sz="2400">
                <a:solidFill>
                  <a:schemeClr val="tx1"/>
                </a:solidFill>
                <a:latin typeface="Times New Roman" pitchFamily="18" charset="0"/>
                <a:ea typeface="ＭＳ Ｐゴシック" pitchFamily="50" charset="-128"/>
              </a:defRPr>
            </a:lvl3pPr>
            <a:lvl4pPr marL="1599855" indent="-228551" defTabSz="923725" eaLnBrk="0" hangingPunct="0">
              <a:defRPr kumimoji="1" sz="2400">
                <a:solidFill>
                  <a:schemeClr val="tx1"/>
                </a:solidFill>
                <a:latin typeface="Times New Roman" pitchFamily="18" charset="0"/>
                <a:ea typeface="ＭＳ Ｐゴシック" pitchFamily="50" charset="-128"/>
              </a:defRPr>
            </a:lvl4pPr>
            <a:lvl5pPr marL="2056956" indent="-228551" defTabSz="923725" eaLnBrk="0" hangingPunct="0">
              <a:defRPr kumimoji="1" sz="2400">
                <a:solidFill>
                  <a:schemeClr val="tx1"/>
                </a:solidFill>
                <a:latin typeface="Times New Roman" pitchFamily="18" charset="0"/>
                <a:ea typeface="ＭＳ Ｐゴシック" pitchFamily="50" charset="-128"/>
              </a:defRPr>
            </a:lvl5pPr>
            <a:lvl6pPr marL="2514057" indent="-228551" defTabSz="923725"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158" indent="-228551" defTabSz="923725"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8259" indent="-228551" defTabSz="923725"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5360" indent="-228551" defTabSz="923725"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7BDC6151-DCE7-4EE6-9301-29626464BB50}" type="slidenum">
              <a:rPr lang="ja-JP" altLang="en-US" sz="1200"/>
              <a:pPr eaLnBrk="1" hangingPunct="1"/>
              <a:t>73</a:t>
            </a:fld>
            <a:endParaRPr lang="en-US" altLang="ja-JP"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endParaRPr lang="ja-JP"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defTabSz="923818" eaLnBrk="0" hangingPunct="0">
              <a:defRPr kumimoji="1" sz="2400">
                <a:solidFill>
                  <a:schemeClr val="tx1"/>
                </a:solidFill>
                <a:latin typeface="Times New Roman" pitchFamily="18" charset="0"/>
                <a:ea typeface="ＭＳ Ｐゴシック" pitchFamily="50" charset="-128"/>
              </a:defRPr>
            </a:lvl1pPr>
            <a:lvl2pPr marL="742865" indent="-285717" defTabSz="923818" eaLnBrk="0" hangingPunct="0">
              <a:defRPr kumimoji="1" sz="2400">
                <a:solidFill>
                  <a:schemeClr val="tx1"/>
                </a:solidFill>
                <a:latin typeface="Times New Roman" pitchFamily="18" charset="0"/>
                <a:ea typeface="ＭＳ Ｐゴシック" pitchFamily="50" charset="-128"/>
              </a:defRPr>
            </a:lvl2pPr>
            <a:lvl3pPr marL="1142868" indent="-228574" defTabSz="923818" eaLnBrk="0" hangingPunct="0">
              <a:defRPr kumimoji="1" sz="2400">
                <a:solidFill>
                  <a:schemeClr val="tx1"/>
                </a:solidFill>
                <a:latin typeface="Times New Roman" pitchFamily="18" charset="0"/>
                <a:ea typeface="ＭＳ Ｐゴシック" pitchFamily="50" charset="-128"/>
              </a:defRPr>
            </a:lvl3pPr>
            <a:lvl4pPr marL="1600015" indent="-228574" defTabSz="923818" eaLnBrk="0" hangingPunct="0">
              <a:defRPr kumimoji="1" sz="2400">
                <a:solidFill>
                  <a:schemeClr val="tx1"/>
                </a:solidFill>
                <a:latin typeface="Times New Roman" pitchFamily="18" charset="0"/>
                <a:ea typeface="ＭＳ Ｐゴシック" pitchFamily="50" charset="-128"/>
              </a:defRPr>
            </a:lvl4pPr>
            <a:lvl5pPr marL="2057162" indent="-228574" defTabSz="923818" eaLnBrk="0" hangingPunct="0">
              <a:defRPr kumimoji="1" sz="2400">
                <a:solidFill>
                  <a:schemeClr val="tx1"/>
                </a:solidFill>
                <a:latin typeface="Times New Roman" pitchFamily="18" charset="0"/>
                <a:ea typeface="ＭＳ Ｐゴシック" pitchFamily="50" charset="-128"/>
              </a:defRPr>
            </a:lvl5pPr>
            <a:lvl6pPr marL="2514309" indent="-228574" defTabSz="92381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456" indent="-228574" defTabSz="92381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8604" indent="-228574" defTabSz="92381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5751" indent="-228574" defTabSz="92381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7BDC6151-DCE7-4EE6-9301-29626464BB50}" type="slidenum">
              <a:rPr lang="ja-JP" altLang="en-US" sz="1200"/>
              <a:pPr eaLnBrk="1" hangingPunct="1"/>
              <a:t>74</a:t>
            </a:fld>
            <a:endParaRPr lang="en-US" altLang="ja-JP"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endParaRPr lang="ja-JP"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75</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FBFB3-D1C6-437C-9C45-063686B2A7C8}" type="slidenum">
              <a:rPr lang="ja-JP" altLang="en-US"/>
              <a:pPr/>
              <a:t>76</a:t>
            </a:fld>
            <a:endParaRPr lang="en-US" altLang="ja-JP"/>
          </a:p>
        </p:txBody>
      </p:sp>
      <p:sp>
        <p:nvSpPr>
          <p:cNvPr id="3012610" name="Rectangle 2"/>
          <p:cNvSpPr>
            <a:spLocks noGrp="1" noRot="1" noChangeAspect="1" noChangeArrowheads="1" noTextEdit="1"/>
          </p:cNvSpPr>
          <p:nvPr>
            <p:ph type="sldImg"/>
          </p:nvPr>
        </p:nvSpPr>
        <p:spPr>
          <a:xfrm>
            <a:off x="952500" y="763588"/>
            <a:ext cx="4876800" cy="3659187"/>
          </a:xfrm>
          <a:ln/>
        </p:spPr>
      </p:sp>
      <p:sp>
        <p:nvSpPr>
          <p:cNvPr id="3012611" name="Rectangle 3"/>
          <p:cNvSpPr>
            <a:spLocks noGrp="1" noChangeArrowheads="1"/>
          </p:cNvSpPr>
          <p:nvPr>
            <p:ph type="body" idx="1"/>
          </p:nvPr>
        </p:nvSpPr>
        <p:spPr>
          <a:xfrm>
            <a:off x="913596" y="4727920"/>
            <a:ext cx="4954320" cy="4414568"/>
          </a:xfrm>
        </p:spPr>
        <p:txBody>
          <a:bodyPr/>
          <a:lstStyle/>
          <a:p>
            <a:endParaRPr lang="ja-JP"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77</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37367" y="9406182"/>
            <a:ext cx="2936502" cy="4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4" tIns="45537" rIns="91074" bIns="45537"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272A3D58-F48F-4210-96C1-A38DF9BC43DE}" type="slidenum">
              <a:rPr lang="en-US" altLang="ja-JP" sz="1200"/>
              <a:pPr algn="r" eaLnBrk="1" hangingPunct="1"/>
              <a:t>78</a:t>
            </a:fld>
            <a:endParaRPr lang="en-US" altLang="ja-JP" sz="1200"/>
          </a:p>
        </p:txBody>
      </p:sp>
      <p:sp>
        <p:nvSpPr>
          <p:cNvPr id="153603" name="Rectangle 2"/>
          <p:cNvSpPr>
            <a:spLocks noGrp="1" noRot="1" noChangeAspect="1" noChangeArrowheads="1" noTextEdit="1"/>
          </p:cNvSpPr>
          <p:nvPr>
            <p:ph type="sldImg"/>
          </p:nvPr>
        </p:nvSpPr>
        <p:spPr>
          <a:xfrm>
            <a:off x="952500" y="763588"/>
            <a:ext cx="4876800" cy="3657600"/>
          </a:xfrm>
          <a:ln/>
        </p:spPr>
      </p:sp>
      <p:sp>
        <p:nvSpPr>
          <p:cNvPr id="153604" name="Rectangle 3"/>
          <p:cNvSpPr>
            <a:spLocks noGrp="1" noChangeArrowheads="1"/>
          </p:cNvSpPr>
          <p:nvPr>
            <p:ph type="body" idx="1"/>
          </p:nvPr>
        </p:nvSpPr>
        <p:spPr>
          <a:xfrm>
            <a:off x="915090" y="4727607"/>
            <a:ext cx="4951593" cy="4412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37367" y="9406182"/>
            <a:ext cx="2936502" cy="4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4" tIns="45537" rIns="91074" bIns="45537"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272A3D58-F48F-4210-96C1-A38DF9BC43DE}" type="slidenum">
              <a:rPr lang="en-US" altLang="ja-JP" sz="1200"/>
              <a:pPr algn="r" eaLnBrk="1" hangingPunct="1"/>
              <a:t>79</a:t>
            </a:fld>
            <a:endParaRPr lang="en-US" altLang="ja-JP" sz="1200"/>
          </a:p>
        </p:txBody>
      </p:sp>
      <p:sp>
        <p:nvSpPr>
          <p:cNvPr id="153603" name="Rectangle 2"/>
          <p:cNvSpPr>
            <a:spLocks noGrp="1" noRot="1" noChangeAspect="1" noChangeArrowheads="1" noTextEdit="1"/>
          </p:cNvSpPr>
          <p:nvPr>
            <p:ph type="sldImg"/>
          </p:nvPr>
        </p:nvSpPr>
        <p:spPr>
          <a:xfrm>
            <a:off x="952500" y="763588"/>
            <a:ext cx="4876800" cy="3657600"/>
          </a:xfrm>
          <a:ln/>
        </p:spPr>
      </p:sp>
      <p:sp>
        <p:nvSpPr>
          <p:cNvPr id="153604" name="Rectangle 3"/>
          <p:cNvSpPr>
            <a:spLocks noGrp="1" noChangeArrowheads="1"/>
          </p:cNvSpPr>
          <p:nvPr>
            <p:ph type="body" idx="1"/>
          </p:nvPr>
        </p:nvSpPr>
        <p:spPr>
          <a:xfrm>
            <a:off x="915090" y="4727607"/>
            <a:ext cx="4951593" cy="4412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52BBF2-C88B-4C61-98EB-BAB6740C6DB3}" type="slidenum">
              <a:rPr lang="ja-JP" altLang="en-US">
                <a:solidFill>
                  <a:prstClr val="black"/>
                </a:solidFill>
              </a:rPr>
              <a:pPr/>
              <a:t>8</a:t>
            </a:fld>
            <a:endParaRPr lang="en-US" altLang="ja-JP">
              <a:solidFill>
                <a:prstClr val="black"/>
              </a:solidFill>
            </a:endParaRPr>
          </a:p>
        </p:txBody>
      </p:sp>
      <p:sp>
        <p:nvSpPr>
          <p:cNvPr id="4502530" name="Rectangle 2"/>
          <p:cNvSpPr>
            <a:spLocks noGrp="1" noRot="1" noChangeAspect="1" noChangeArrowheads="1" noTextEdit="1"/>
          </p:cNvSpPr>
          <p:nvPr>
            <p:ph type="sldImg"/>
          </p:nvPr>
        </p:nvSpPr>
        <p:spPr>
          <a:ln/>
        </p:spPr>
      </p:sp>
      <p:sp>
        <p:nvSpPr>
          <p:cNvPr id="450253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80</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37367" y="9406182"/>
            <a:ext cx="2936502" cy="4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4" tIns="45537" rIns="91074" bIns="45537"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272A3D58-F48F-4210-96C1-A38DF9BC43DE}" type="slidenum">
              <a:rPr lang="en-US" altLang="ja-JP" sz="1200"/>
              <a:pPr algn="r" eaLnBrk="1" hangingPunct="1"/>
              <a:t>81</a:t>
            </a:fld>
            <a:endParaRPr lang="en-US" altLang="ja-JP" sz="1200"/>
          </a:p>
        </p:txBody>
      </p:sp>
      <p:sp>
        <p:nvSpPr>
          <p:cNvPr id="153603" name="Rectangle 2"/>
          <p:cNvSpPr>
            <a:spLocks noGrp="1" noRot="1" noChangeAspect="1" noChangeArrowheads="1" noTextEdit="1"/>
          </p:cNvSpPr>
          <p:nvPr>
            <p:ph type="sldImg"/>
          </p:nvPr>
        </p:nvSpPr>
        <p:spPr>
          <a:xfrm>
            <a:off x="952500" y="763588"/>
            <a:ext cx="4876800" cy="3657600"/>
          </a:xfrm>
          <a:ln/>
        </p:spPr>
      </p:sp>
      <p:sp>
        <p:nvSpPr>
          <p:cNvPr id="153604" name="Rectangle 3"/>
          <p:cNvSpPr>
            <a:spLocks noGrp="1" noChangeArrowheads="1"/>
          </p:cNvSpPr>
          <p:nvPr>
            <p:ph type="body" idx="1"/>
          </p:nvPr>
        </p:nvSpPr>
        <p:spPr>
          <a:xfrm>
            <a:off x="915090" y="4727607"/>
            <a:ext cx="4951593" cy="4412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82</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2B4A47-EE3A-49A9-AB61-503D8DC26E83}" type="slidenum">
              <a:rPr lang="ja-JP" altLang="en-US">
                <a:solidFill>
                  <a:prstClr val="black"/>
                </a:solidFill>
              </a:rPr>
              <a:pPr/>
              <a:t>83</a:t>
            </a:fld>
            <a:endParaRPr lang="en-US" altLang="ja-JP">
              <a:solidFill>
                <a:prstClr val="black"/>
              </a:solidFill>
            </a:endParaRPr>
          </a:p>
        </p:txBody>
      </p:sp>
      <p:sp>
        <p:nvSpPr>
          <p:cNvPr id="2765826" name="Rectangle 2"/>
          <p:cNvSpPr>
            <a:spLocks noGrp="1" noRot="1" noChangeAspect="1" noChangeArrowheads="1" noTextEdit="1"/>
          </p:cNvSpPr>
          <p:nvPr>
            <p:ph type="sldImg"/>
          </p:nvPr>
        </p:nvSpPr>
        <p:spPr>
          <a:ln/>
        </p:spPr>
      </p:sp>
      <p:sp>
        <p:nvSpPr>
          <p:cNvPr id="2765827"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2B4A47-EE3A-49A9-AB61-503D8DC26E83}" type="slidenum">
              <a:rPr lang="ja-JP" altLang="en-US">
                <a:solidFill>
                  <a:prstClr val="black"/>
                </a:solidFill>
              </a:rPr>
              <a:pPr/>
              <a:t>84</a:t>
            </a:fld>
            <a:endParaRPr lang="en-US" altLang="ja-JP">
              <a:solidFill>
                <a:prstClr val="black"/>
              </a:solidFill>
            </a:endParaRPr>
          </a:p>
        </p:txBody>
      </p:sp>
      <p:sp>
        <p:nvSpPr>
          <p:cNvPr id="2765826" name="Rectangle 2"/>
          <p:cNvSpPr>
            <a:spLocks noGrp="1" noRot="1" noChangeAspect="1" noChangeArrowheads="1" noTextEdit="1"/>
          </p:cNvSpPr>
          <p:nvPr>
            <p:ph type="sldImg"/>
          </p:nvPr>
        </p:nvSpPr>
        <p:spPr>
          <a:ln/>
        </p:spPr>
      </p:sp>
      <p:sp>
        <p:nvSpPr>
          <p:cNvPr id="2765827"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2B4A47-EE3A-49A9-AB61-503D8DC26E83}" type="slidenum">
              <a:rPr lang="ja-JP" altLang="en-US">
                <a:solidFill>
                  <a:prstClr val="black"/>
                </a:solidFill>
              </a:rPr>
              <a:pPr/>
              <a:t>85</a:t>
            </a:fld>
            <a:endParaRPr lang="en-US" altLang="ja-JP">
              <a:solidFill>
                <a:prstClr val="black"/>
              </a:solidFill>
            </a:endParaRPr>
          </a:p>
        </p:txBody>
      </p:sp>
      <p:sp>
        <p:nvSpPr>
          <p:cNvPr id="2765826" name="Rectangle 2"/>
          <p:cNvSpPr>
            <a:spLocks noGrp="1" noRot="1" noChangeAspect="1" noChangeArrowheads="1" noTextEdit="1"/>
          </p:cNvSpPr>
          <p:nvPr>
            <p:ph type="sldImg"/>
          </p:nvPr>
        </p:nvSpPr>
        <p:spPr>
          <a:ln/>
        </p:spPr>
      </p:sp>
      <p:sp>
        <p:nvSpPr>
          <p:cNvPr id="2765827"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86</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37368" y="9406183"/>
            <a:ext cx="2936502" cy="4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65" tIns="45533" rIns="91065" bIns="45533"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272A3D58-F48F-4210-96C1-A38DF9BC43DE}" type="slidenum">
              <a:rPr lang="en-US" altLang="ja-JP" sz="1200"/>
              <a:pPr algn="r" eaLnBrk="1" hangingPunct="1"/>
              <a:t>87</a:t>
            </a:fld>
            <a:endParaRPr lang="en-US" altLang="ja-JP" sz="1200"/>
          </a:p>
        </p:txBody>
      </p:sp>
      <p:sp>
        <p:nvSpPr>
          <p:cNvPr id="153603" name="Rectangle 2"/>
          <p:cNvSpPr>
            <a:spLocks noGrp="1" noRot="1" noChangeAspect="1" noChangeArrowheads="1" noTextEdit="1"/>
          </p:cNvSpPr>
          <p:nvPr>
            <p:ph type="sldImg"/>
          </p:nvPr>
        </p:nvSpPr>
        <p:spPr>
          <a:xfrm>
            <a:off x="952500" y="763588"/>
            <a:ext cx="4876800" cy="3657600"/>
          </a:xfrm>
          <a:ln/>
        </p:spPr>
      </p:sp>
      <p:sp>
        <p:nvSpPr>
          <p:cNvPr id="153604" name="Rectangle 3"/>
          <p:cNvSpPr>
            <a:spLocks noGrp="1" noChangeArrowheads="1"/>
          </p:cNvSpPr>
          <p:nvPr>
            <p:ph type="body" idx="1"/>
          </p:nvPr>
        </p:nvSpPr>
        <p:spPr>
          <a:xfrm>
            <a:off x="915090" y="4727608"/>
            <a:ext cx="4951594" cy="4412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88</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37368" y="9406183"/>
            <a:ext cx="2936502" cy="4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65" tIns="45533" rIns="91065" bIns="45533"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272A3D58-F48F-4210-96C1-A38DF9BC43DE}" type="slidenum">
              <a:rPr lang="en-US" altLang="ja-JP" sz="1200"/>
              <a:pPr algn="r" eaLnBrk="1" hangingPunct="1"/>
              <a:t>89</a:t>
            </a:fld>
            <a:endParaRPr lang="en-US" altLang="ja-JP" sz="1200"/>
          </a:p>
        </p:txBody>
      </p:sp>
      <p:sp>
        <p:nvSpPr>
          <p:cNvPr id="153603" name="Rectangle 2"/>
          <p:cNvSpPr>
            <a:spLocks noGrp="1" noRot="1" noChangeAspect="1" noChangeArrowheads="1" noTextEdit="1"/>
          </p:cNvSpPr>
          <p:nvPr>
            <p:ph type="sldImg"/>
          </p:nvPr>
        </p:nvSpPr>
        <p:spPr>
          <a:xfrm>
            <a:off x="952500" y="763588"/>
            <a:ext cx="4876800" cy="3657600"/>
          </a:xfrm>
          <a:ln/>
        </p:spPr>
      </p:sp>
      <p:sp>
        <p:nvSpPr>
          <p:cNvPr id="153604" name="Rectangle 3"/>
          <p:cNvSpPr>
            <a:spLocks noGrp="1" noChangeArrowheads="1"/>
          </p:cNvSpPr>
          <p:nvPr>
            <p:ph type="body" idx="1"/>
          </p:nvPr>
        </p:nvSpPr>
        <p:spPr>
          <a:xfrm>
            <a:off x="915090" y="4727608"/>
            <a:ext cx="4951594" cy="4412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9</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37367" y="9406182"/>
            <a:ext cx="2936502" cy="4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4" tIns="45537" rIns="91074" bIns="45537"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272A3D58-F48F-4210-96C1-A38DF9BC43DE}" type="slidenum">
              <a:rPr lang="en-US" altLang="ja-JP" sz="1200"/>
              <a:pPr algn="r" eaLnBrk="1" hangingPunct="1"/>
              <a:t>90</a:t>
            </a:fld>
            <a:endParaRPr lang="en-US" altLang="ja-JP" sz="1200"/>
          </a:p>
        </p:txBody>
      </p:sp>
      <p:sp>
        <p:nvSpPr>
          <p:cNvPr id="153603" name="Rectangle 2"/>
          <p:cNvSpPr>
            <a:spLocks noGrp="1" noRot="1" noChangeAspect="1" noChangeArrowheads="1" noTextEdit="1"/>
          </p:cNvSpPr>
          <p:nvPr>
            <p:ph type="sldImg"/>
          </p:nvPr>
        </p:nvSpPr>
        <p:spPr>
          <a:xfrm>
            <a:off x="952500" y="763588"/>
            <a:ext cx="4876800" cy="3657600"/>
          </a:xfrm>
          <a:ln/>
        </p:spPr>
      </p:sp>
      <p:sp>
        <p:nvSpPr>
          <p:cNvPr id="153604" name="Rectangle 3"/>
          <p:cNvSpPr>
            <a:spLocks noGrp="1" noChangeArrowheads="1"/>
          </p:cNvSpPr>
          <p:nvPr>
            <p:ph type="body" idx="1"/>
          </p:nvPr>
        </p:nvSpPr>
        <p:spPr>
          <a:xfrm>
            <a:off x="915090" y="4727607"/>
            <a:ext cx="4951593" cy="4412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txBox="1">
            <a:spLocks noGrp="1" noChangeArrowheads="1"/>
          </p:cNvSpPr>
          <p:nvPr/>
        </p:nvSpPr>
        <p:spPr bwMode="auto">
          <a:xfrm>
            <a:off x="3837367" y="9406182"/>
            <a:ext cx="2936502" cy="4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4" tIns="45537" rIns="91074" bIns="45537"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068FB198-83CB-47AB-A89F-6F523BEBB57A}" type="slidenum">
              <a:rPr lang="en-US" altLang="ja-JP" sz="1200"/>
              <a:pPr algn="r" eaLnBrk="1" hangingPunct="1"/>
              <a:t>91</a:t>
            </a:fld>
            <a:endParaRPr lang="en-US" altLang="ja-JP" sz="1200"/>
          </a:p>
        </p:txBody>
      </p:sp>
      <p:sp>
        <p:nvSpPr>
          <p:cNvPr id="233475" name="Rectangle 2"/>
          <p:cNvSpPr>
            <a:spLocks noGrp="1" noRot="1" noChangeAspect="1" noChangeArrowheads="1" noTextEdit="1"/>
          </p:cNvSpPr>
          <p:nvPr>
            <p:ph type="sldImg"/>
          </p:nvPr>
        </p:nvSpPr>
        <p:spPr>
          <a:xfrm>
            <a:off x="952500" y="763588"/>
            <a:ext cx="4876800" cy="3657600"/>
          </a:xfrm>
          <a:ln/>
        </p:spPr>
      </p:sp>
      <p:sp>
        <p:nvSpPr>
          <p:cNvPr id="233476" name="Rectangle 3"/>
          <p:cNvSpPr>
            <a:spLocks noGrp="1" noChangeArrowheads="1"/>
          </p:cNvSpPr>
          <p:nvPr>
            <p:ph type="body" idx="1"/>
          </p:nvPr>
        </p:nvSpPr>
        <p:spPr>
          <a:xfrm>
            <a:off x="915090" y="4727607"/>
            <a:ext cx="4951593" cy="4412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23711" eaLnBrk="0" hangingPunct="0">
              <a:defRPr kumimoji="1" sz="2400">
                <a:solidFill>
                  <a:schemeClr val="tx1"/>
                </a:solidFill>
                <a:latin typeface="Times New Roman" pitchFamily="18" charset="0"/>
                <a:ea typeface="ＭＳ Ｐゴシック" pitchFamily="50" charset="-128"/>
              </a:defRPr>
            </a:lvl1pPr>
            <a:lvl2pPr marL="742779" indent="-285684" defTabSz="923711" eaLnBrk="0" hangingPunct="0">
              <a:defRPr kumimoji="1" sz="2400">
                <a:solidFill>
                  <a:schemeClr val="tx1"/>
                </a:solidFill>
                <a:latin typeface="Times New Roman" pitchFamily="18" charset="0"/>
                <a:ea typeface="ＭＳ Ｐゴシック" pitchFamily="50" charset="-128"/>
              </a:defRPr>
            </a:lvl2pPr>
            <a:lvl3pPr marL="1142736" indent="-228547" defTabSz="923711" eaLnBrk="0" hangingPunct="0">
              <a:defRPr kumimoji="1" sz="2400">
                <a:solidFill>
                  <a:schemeClr val="tx1"/>
                </a:solidFill>
                <a:latin typeface="Times New Roman" pitchFamily="18" charset="0"/>
                <a:ea typeface="ＭＳ Ｐゴシック" pitchFamily="50" charset="-128"/>
              </a:defRPr>
            </a:lvl3pPr>
            <a:lvl4pPr marL="1599830" indent="-228547" defTabSz="923711" eaLnBrk="0" hangingPunct="0">
              <a:defRPr kumimoji="1" sz="2400">
                <a:solidFill>
                  <a:schemeClr val="tx1"/>
                </a:solidFill>
                <a:latin typeface="Times New Roman" pitchFamily="18" charset="0"/>
                <a:ea typeface="ＭＳ Ｐゴシック" pitchFamily="50" charset="-128"/>
              </a:defRPr>
            </a:lvl4pPr>
            <a:lvl5pPr marL="2056924" indent="-228547" defTabSz="923711" eaLnBrk="0" hangingPunct="0">
              <a:defRPr kumimoji="1" sz="2400">
                <a:solidFill>
                  <a:schemeClr val="tx1"/>
                </a:solidFill>
                <a:latin typeface="Times New Roman" pitchFamily="18" charset="0"/>
                <a:ea typeface="ＭＳ Ｐゴシック" pitchFamily="50" charset="-128"/>
              </a:defRPr>
            </a:lvl5pPr>
            <a:lvl6pPr marL="2514019"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113"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8208"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5301"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61BE8172-7B62-4093-9061-D393D490CE45}" type="slidenum">
              <a:rPr lang="ja-JP" altLang="en-US" sz="1200">
                <a:solidFill>
                  <a:srgbClr val="000000"/>
                </a:solidFill>
              </a:rPr>
              <a:pPr eaLnBrk="1" hangingPunct="1"/>
              <a:t>92</a:t>
            </a:fld>
            <a:endParaRPr lang="en-US" altLang="ja-JP" sz="1200">
              <a:solidFill>
                <a:srgbClr val="000000"/>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endParaRPr lang="ja-JP" alt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98BF7E-2A69-4A86-8111-B01655EAB7E4}" type="slidenum">
              <a:rPr lang="ja-JP" altLang="en-US"/>
              <a:pPr/>
              <a:t>93</a:t>
            </a:fld>
            <a:endParaRPr lang="en-US" altLang="ja-JP"/>
          </a:p>
        </p:txBody>
      </p:sp>
      <p:sp>
        <p:nvSpPr>
          <p:cNvPr id="2872322" name="Rectangle 2"/>
          <p:cNvSpPr>
            <a:spLocks noGrp="1" noRot="1" noChangeAspect="1" noChangeArrowheads="1" noTextEdit="1"/>
          </p:cNvSpPr>
          <p:nvPr>
            <p:ph type="sldImg"/>
          </p:nvPr>
        </p:nvSpPr>
        <p:spPr>
          <a:xfrm>
            <a:off x="954088" y="763588"/>
            <a:ext cx="4876800" cy="3657600"/>
          </a:xfrm>
          <a:ln/>
        </p:spPr>
      </p:sp>
      <p:sp>
        <p:nvSpPr>
          <p:cNvPr id="2872323" name="Rectangle 3"/>
          <p:cNvSpPr>
            <a:spLocks noGrp="1" noChangeArrowheads="1"/>
          </p:cNvSpPr>
          <p:nvPr>
            <p:ph type="body" idx="1"/>
          </p:nvPr>
        </p:nvSpPr>
        <p:spPr>
          <a:xfrm>
            <a:off x="915090" y="4727607"/>
            <a:ext cx="4951593" cy="4414435"/>
          </a:xfrm>
        </p:spPr>
        <p:txBody>
          <a:bodyPr/>
          <a:lstStyle/>
          <a:p>
            <a:endParaRPr lang="ja-JP"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39E933-9BC0-4175-B5F0-4F1C885B0ED3}" type="slidenum">
              <a:rPr lang="ja-JP" altLang="en-US"/>
              <a:pPr/>
              <a:t>94</a:t>
            </a:fld>
            <a:endParaRPr lang="en-US" altLang="ja-JP"/>
          </a:p>
        </p:txBody>
      </p:sp>
      <p:sp>
        <p:nvSpPr>
          <p:cNvPr id="3555330" name="Rectangle 2"/>
          <p:cNvSpPr>
            <a:spLocks noGrp="1" noRot="1" noChangeAspect="1" noChangeArrowheads="1" noTextEdit="1"/>
          </p:cNvSpPr>
          <p:nvPr>
            <p:ph type="sldImg"/>
          </p:nvPr>
        </p:nvSpPr>
        <p:spPr>
          <a:xfrm>
            <a:off x="954088" y="763588"/>
            <a:ext cx="4876800" cy="3657600"/>
          </a:xfrm>
          <a:ln/>
        </p:spPr>
      </p:sp>
      <p:sp>
        <p:nvSpPr>
          <p:cNvPr id="3555331" name="Rectangle 3"/>
          <p:cNvSpPr>
            <a:spLocks noGrp="1" noChangeArrowheads="1"/>
          </p:cNvSpPr>
          <p:nvPr>
            <p:ph type="body" idx="1"/>
          </p:nvPr>
        </p:nvSpPr>
        <p:spPr>
          <a:xfrm>
            <a:off x="915089" y="4727607"/>
            <a:ext cx="4950013" cy="4414435"/>
          </a:xfrm>
        </p:spPr>
        <p:txBody>
          <a:bodyPr/>
          <a:lstStyle/>
          <a:p>
            <a:endParaRPr lang="ja-JP"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D1D681E-F733-48B7-A973-769EFD9D4C03}" type="slidenum">
              <a:rPr kumimoji="1" lang="ja-JP" altLang="en-US" smtClean="0"/>
              <a:t>95</a:t>
            </a:fld>
            <a:endParaRPr kumimoji="1" lang="ja-JP" altLang="en-US"/>
          </a:p>
        </p:txBody>
      </p:sp>
    </p:spTree>
    <p:extLst>
      <p:ext uri="{BB962C8B-B14F-4D97-AF65-F5344CB8AC3E}">
        <p14:creationId xmlns:p14="http://schemas.microsoft.com/office/powerpoint/2010/main" val="5636964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96</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AC34-95FA-4F0D-9780-763F9AC310D4}" type="slidenum">
              <a:rPr lang="ja-JP" altLang="en-US">
                <a:solidFill>
                  <a:prstClr val="black"/>
                </a:solidFill>
              </a:rPr>
              <a:pPr/>
              <a:t>97</a:t>
            </a:fld>
            <a:endParaRPr lang="en-US" altLang="ja-JP">
              <a:solidFill>
                <a:prstClr val="black"/>
              </a:solidFill>
            </a:endParaRPr>
          </a:p>
        </p:txBody>
      </p:sp>
      <p:sp>
        <p:nvSpPr>
          <p:cNvPr id="2918402" name="Rectangle 2"/>
          <p:cNvSpPr>
            <a:spLocks noGrp="1" noRot="1" noChangeAspect="1" noChangeArrowheads="1" noTextEdit="1"/>
          </p:cNvSpPr>
          <p:nvPr>
            <p:ph type="sldImg"/>
          </p:nvPr>
        </p:nvSpPr>
        <p:spPr>
          <a:ln/>
        </p:spPr>
      </p:sp>
      <p:sp>
        <p:nvSpPr>
          <p:cNvPr id="291840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23711" eaLnBrk="0" hangingPunct="0">
              <a:defRPr kumimoji="1" sz="2400">
                <a:solidFill>
                  <a:schemeClr val="tx1"/>
                </a:solidFill>
                <a:latin typeface="Times New Roman" pitchFamily="18" charset="0"/>
                <a:ea typeface="ＭＳ Ｐゴシック" pitchFamily="50" charset="-128"/>
              </a:defRPr>
            </a:lvl1pPr>
            <a:lvl2pPr marL="742779" indent="-285684" defTabSz="923711" eaLnBrk="0" hangingPunct="0">
              <a:defRPr kumimoji="1" sz="2400">
                <a:solidFill>
                  <a:schemeClr val="tx1"/>
                </a:solidFill>
                <a:latin typeface="Times New Roman" pitchFamily="18" charset="0"/>
                <a:ea typeface="ＭＳ Ｐゴシック" pitchFamily="50" charset="-128"/>
              </a:defRPr>
            </a:lvl2pPr>
            <a:lvl3pPr marL="1142736" indent="-228547" defTabSz="923711" eaLnBrk="0" hangingPunct="0">
              <a:defRPr kumimoji="1" sz="2400">
                <a:solidFill>
                  <a:schemeClr val="tx1"/>
                </a:solidFill>
                <a:latin typeface="Times New Roman" pitchFamily="18" charset="0"/>
                <a:ea typeface="ＭＳ Ｐゴシック" pitchFamily="50" charset="-128"/>
              </a:defRPr>
            </a:lvl3pPr>
            <a:lvl4pPr marL="1599830" indent="-228547" defTabSz="923711" eaLnBrk="0" hangingPunct="0">
              <a:defRPr kumimoji="1" sz="2400">
                <a:solidFill>
                  <a:schemeClr val="tx1"/>
                </a:solidFill>
                <a:latin typeface="Times New Roman" pitchFamily="18" charset="0"/>
                <a:ea typeface="ＭＳ Ｐゴシック" pitchFamily="50" charset="-128"/>
              </a:defRPr>
            </a:lvl4pPr>
            <a:lvl5pPr marL="2056924" indent="-228547" defTabSz="923711" eaLnBrk="0" hangingPunct="0">
              <a:defRPr kumimoji="1" sz="2400">
                <a:solidFill>
                  <a:schemeClr val="tx1"/>
                </a:solidFill>
                <a:latin typeface="Times New Roman" pitchFamily="18" charset="0"/>
                <a:ea typeface="ＭＳ Ｐゴシック" pitchFamily="50" charset="-128"/>
              </a:defRPr>
            </a:lvl5pPr>
            <a:lvl6pPr marL="2514019"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113"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8208"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5301" indent="-228547" defTabSz="923711"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61BE8172-7B62-4093-9061-D393D490CE45}" type="slidenum">
              <a:rPr lang="ja-JP" altLang="en-US" sz="1200">
                <a:solidFill>
                  <a:srgbClr val="000000"/>
                </a:solidFill>
              </a:rPr>
              <a:pPr eaLnBrk="1" hangingPunct="1"/>
              <a:t>98</a:t>
            </a:fld>
            <a:endParaRPr lang="en-US" altLang="ja-JP" sz="1200">
              <a:solidFill>
                <a:srgbClr val="000000"/>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endParaRPr lang="ja-JP" alt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defTabSz="923378" eaLnBrk="0" hangingPunct="0">
              <a:defRPr kumimoji="1" sz="2400">
                <a:solidFill>
                  <a:schemeClr val="tx1"/>
                </a:solidFill>
                <a:latin typeface="Times New Roman" pitchFamily="18" charset="0"/>
                <a:ea typeface="ＭＳ Ｐゴシック" pitchFamily="50" charset="-128"/>
              </a:defRPr>
            </a:lvl1pPr>
            <a:lvl2pPr marL="739966" indent="-284602" defTabSz="923378" eaLnBrk="0" hangingPunct="0">
              <a:defRPr kumimoji="1" sz="2400">
                <a:solidFill>
                  <a:schemeClr val="tx1"/>
                </a:solidFill>
                <a:latin typeface="Times New Roman" pitchFamily="18" charset="0"/>
                <a:ea typeface="ＭＳ Ｐゴシック" pitchFamily="50" charset="-128"/>
              </a:defRPr>
            </a:lvl2pPr>
            <a:lvl3pPr marL="1138410" indent="-227683" defTabSz="923378" eaLnBrk="0" hangingPunct="0">
              <a:defRPr kumimoji="1" sz="2400">
                <a:solidFill>
                  <a:schemeClr val="tx1"/>
                </a:solidFill>
                <a:latin typeface="Times New Roman" pitchFamily="18" charset="0"/>
                <a:ea typeface="ＭＳ Ｐゴシック" pitchFamily="50" charset="-128"/>
              </a:defRPr>
            </a:lvl3pPr>
            <a:lvl4pPr marL="1593773" indent="-227683" defTabSz="923378" eaLnBrk="0" hangingPunct="0">
              <a:defRPr kumimoji="1" sz="2400">
                <a:solidFill>
                  <a:schemeClr val="tx1"/>
                </a:solidFill>
                <a:latin typeface="Times New Roman" pitchFamily="18" charset="0"/>
                <a:ea typeface="ＭＳ Ｐゴシック" pitchFamily="50" charset="-128"/>
              </a:defRPr>
            </a:lvl4pPr>
            <a:lvl5pPr marL="2049138" indent="-227683" defTabSz="923378" eaLnBrk="0" hangingPunct="0">
              <a:defRPr kumimoji="1" sz="2400">
                <a:solidFill>
                  <a:schemeClr val="tx1"/>
                </a:solidFill>
                <a:latin typeface="Times New Roman" pitchFamily="18" charset="0"/>
                <a:ea typeface="ＭＳ Ｐゴシック" pitchFamily="50" charset="-128"/>
              </a:defRPr>
            </a:lvl5pPr>
            <a:lvl6pPr marL="2504502" indent="-227683" defTabSz="92337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59866" indent="-227683" defTabSz="92337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15229" indent="-227683" defTabSz="92337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70593" indent="-227683" defTabSz="923378"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5B79FADD-D56F-4F34-96BA-3DF44A2301CD}" type="slidenum">
              <a:rPr lang="ja-JP" altLang="en-US" sz="1200">
                <a:solidFill>
                  <a:prstClr val="black"/>
                </a:solidFill>
              </a:rPr>
              <a:pPr eaLnBrk="1" hangingPunct="1"/>
              <a:t>99</a:t>
            </a:fld>
            <a:endParaRPr lang="en-US" altLang="ja-JP" sz="1200">
              <a:solidFill>
                <a:prstClr val="black"/>
              </a:solidFill>
            </a:endParaRPr>
          </a:p>
        </p:txBody>
      </p:sp>
      <p:sp>
        <p:nvSpPr>
          <p:cNvPr id="13315" name="Rectangle 7"/>
          <p:cNvSpPr txBox="1">
            <a:spLocks noGrp="1" noChangeArrowheads="1"/>
          </p:cNvSpPr>
          <p:nvPr/>
        </p:nvSpPr>
        <p:spPr bwMode="auto">
          <a:xfrm>
            <a:off x="3810501" y="9371387"/>
            <a:ext cx="2971271" cy="53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25" tIns="46164" rIns="92325" bIns="46164" anchor="b"/>
          <a:lstStyle>
            <a:lvl1pPr defTabSz="923925" eaLnBrk="0" hangingPunct="0">
              <a:defRPr kumimoji="1" sz="2400">
                <a:solidFill>
                  <a:schemeClr val="tx1"/>
                </a:solidFill>
                <a:latin typeface="Times New Roman" pitchFamily="18" charset="0"/>
                <a:ea typeface="ＭＳ Ｐゴシック" pitchFamily="50" charset="-128"/>
              </a:defRPr>
            </a:lvl1pPr>
            <a:lvl2pPr marL="742950" indent="-285750" defTabSz="923925" eaLnBrk="0" hangingPunct="0">
              <a:defRPr kumimoji="1" sz="2400">
                <a:solidFill>
                  <a:schemeClr val="tx1"/>
                </a:solidFill>
                <a:latin typeface="Times New Roman" pitchFamily="18" charset="0"/>
                <a:ea typeface="ＭＳ Ｐゴシック" pitchFamily="50" charset="-128"/>
              </a:defRPr>
            </a:lvl2pPr>
            <a:lvl3pPr marL="1143000" indent="-228600" defTabSz="923925" eaLnBrk="0" hangingPunct="0">
              <a:defRPr kumimoji="1" sz="2400">
                <a:solidFill>
                  <a:schemeClr val="tx1"/>
                </a:solidFill>
                <a:latin typeface="Times New Roman" pitchFamily="18" charset="0"/>
                <a:ea typeface="ＭＳ Ｐゴシック" pitchFamily="50" charset="-128"/>
              </a:defRPr>
            </a:lvl3pPr>
            <a:lvl4pPr marL="1600200" indent="-228600" defTabSz="923925" eaLnBrk="0" hangingPunct="0">
              <a:defRPr kumimoji="1" sz="2400">
                <a:solidFill>
                  <a:schemeClr val="tx1"/>
                </a:solidFill>
                <a:latin typeface="Times New Roman" pitchFamily="18" charset="0"/>
                <a:ea typeface="ＭＳ Ｐゴシック" pitchFamily="50" charset="-128"/>
              </a:defRPr>
            </a:lvl4pPr>
            <a:lvl5pPr marL="2057400" indent="-228600" defTabSz="923925" eaLnBrk="0" hangingPunct="0">
              <a:defRPr kumimoji="1" sz="2400">
                <a:solidFill>
                  <a:schemeClr val="tx1"/>
                </a:solidFill>
                <a:latin typeface="Times New Roman" pitchFamily="18" charset="0"/>
                <a:ea typeface="ＭＳ Ｐゴシック" pitchFamily="50" charset="-128"/>
              </a:defRPr>
            </a:lvl5pPr>
            <a:lvl6pPr marL="2514600" indent="-228600" defTabSz="923925"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defTabSz="923925"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defTabSz="923925"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defTabSz="923925"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r" eaLnBrk="1" hangingPunct="1"/>
            <a:fld id="{1D46F785-271D-4664-91DD-1307A4FB9A85}" type="slidenum">
              <a:rPr lang="ja-JP" altLang="en-US" sz="1200">
                <a:solidFill>
                  <a:prstClr val="black"/>
                </a:solidFill>
              </a:rPr>
              <a:pPr algn="r" eaLnBrk="1" hangingPunct="1"/>
              <a:t>99</a:t>
            </a:fld>
            <a:endParaRPr lang="en-US" altLang="ja-JP" sz="1200">
              <a:solidFill>
                <a:prstClr val="black"/>
              </a:solidFill>
            </a:endParaRPr>
          </a:p>
        </p:txBody>
      </p:sp>
      <p:sp>
        <p:nvSpPr>
          <p:cNvPr id="13316" name="Rectangle 7"/>
          <p:cNvSpPr txBox="1">
            <a:spLocks noGrp="1" noChangeArrowheads="1"/>
          </p:cNvSpPr>
          <p:nvPr/>
        </p:nvSpPr>
        <p:spPr bwMode="auto">
          <a:xfrm>
            <a:off x="3810501" y="9371387"/>
            <a:ext cx="2971271" cy="53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25" tIns="46164" rIns="92325" bIns="46164" anchor="b"/>
          <a:lstStyle>
            <a:lvl1pPr defTabSz="923925" eaLnBrk="0" hangingPunct="0">
              <a:defRPr kumimoji="1" sz="2400">
                <a:solidFill>
                  <a:schemeClr val="tx1"/>
                </a:solidFill>
                <a:latin typeface="Times New Roman" pitchFamily="18" charset="0"/>
                <a:ea typeface="ＭＳ Ｐゴシック" pitchFamily="50" charset="-128"/>
              </a:defRPr>
            </a:lvl1pPr>
            <a:lvl2pPr marL="742950" indent="-285750" defTabSz="923925" eaLnBrk="0" hangingPunct="0">
              <a:defRPr kumimoji="1" sz="2400">
                <a:solidFill>
                  <a:schemeClr val="tx1"/>
                </a:solidFill>
                <a:latin typeface="Times New Roman" pitchFamily="18" charset="0"/>
                <a:ea typeface="ＭＳ Ｐゴシック" pitchFamily="50" charset="-128"/>
              </a:defRPr>
            </a:lvl2pPr>
            <a:lvl3pPr marL="1143000" indent="-228600" defTabSz="923925" eaLnBrk="0" hangingPunct="0">
              <a:defRPr kumimoji="1" sz="2400">
                <a:solidFill>
                  <a:schemeClr val="tx1"/>
                </a:solidFill>
                <a:latin typeface="Times New Roman" pitchFamily="18" charset="0"/>
                <a:ea typeface="ＭＳ Ｐゴシック" pitchFamily="50" charset="-128"/>
              </a:defRPr>
            </a:lvl3pPr>
            <a:lvl4pPr marL="1600200" indent="-228600" defTabSz="923925" eaLnBrk="0" hangingPunct="0">
              <a:defRPr kumimoji="1" sz="2400">
                <a:solidFill>
                  <a:schemeClr val="tx1"/>
                </a:solidFill>
                <a:latin typeface="Times New Roman" pitchFamily="18" charset="0"/>
                <a:ea typeface="ＭＳ Ｐゴシック" pitchFamily="50" charset="-128"/>
              </a:defRPr>
            </a:lvl4pPr>
            <a:lvl5pPr marL="2057400" indent="-228600" defTabSz="923925" eaLnBrk="0" hangingPunct="0">
              <a:defRPr kumimoji="1" sz="2400">
                <a:solidFill>
                  <a:schemeClr val="tx1"/>
                </a:solidFill>
                <a:latin typeface="Times New Roman" pitchFamily="18" charset="0"/>
                <a:ea typeface="ＭＳ Ｐゴシック" pitchFamily="50" charset="-128"/>
              </a:defRPr>
            </a:lvl5pPr>
            <a:lvl6pPr marL="2514600" indent="-228600" defTabSz="923925"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defTabSz="923925"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defTabSz="923925"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defTabSz="923925"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r" eaLnBrk="1" hangingPunct="1"/>
            <a:fld id="{00E14D31-CC58-47DD-B0EA-F236F3B3C46A}" type="slidenum">
              <a:rPr lang="ja-JP" altLang="en-US" sz="1200">
                <a:solidFill>
                  <a:prstClr val="black"/>
                </a:solidFill>
              </a:rPr>
              <a:pPr algn="r" eaLnBrk="1" hangingPunct="1"/>
              <a:t>99</a:t>
            </a:fld>
            <a:endParaRPr lang="en-US" altLang="ja-JP" sz="1200">
              <a:solidFill>
                <a:prstClr val="black"/>
              </a:solidFill>
            </a:endParaRPr>
          </a:p>
        </p:txBody>
      </p:sp>
      <p:sp>
        <p:nvSpPr>
          <p:cNvPr id="13317" name="Rectangle 2"/>
          <p:cNvSpPr>
            <a:spLocks noGrp="1" noRot="1" noChangeAspect="1" noChangeArrowheads="1" noTextEdit="1"/>
          </p:cNvSpPr>
          <p:nvPr>
            <p:ph type="sldImg"/>
          </p:nvPr>
        </p:nvSpPr>
        <p:spPr>
          <a:xfrm>
            <a:off x="917575" y="742950"/>
            <a:ext cx="4948238" cy="3713163"/>
          </a:xfrm>
          <a:ln/>
        </p:spPr>
      </p:sp>
      <p:sp>
        <p:nvSpPr>
          <p:cNvPr id="13318" name="Rectangle 3"/>
          <p:cNvSpPr>
            <a:spLocks noGrp="1" noChangeArrowheads="1"/>
          </p:cNvSpPr>
          <p:nvPr>
            <p:ph type="body" idx="1"/>
          </p:nvPr>
        </p:nvSpPr>
        <p:spPr>
          <a:xfrm>
            <a:off x="678020" y="4703881"/>
            <a:ext cx="5419412" cy="4455560"/>
          </a:xfrm>
          <a:noFill/>
        </p:spPr>
        <p:txBody>
          <a:bodyPr/>
          <a:lstStyle/>
          <a:p>
            <a:pPr eaLnBrk="1" hangingPunct="1"/>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r>
              <a:rPr lang="ja-JP" altLang="en-US">
                <a:solidFill>
                  <a:srgbClr val="000000"/>
                </a:solidFill>
              </a:rPr>
              <a:t>2001年12月16日</a:t>
            </a: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FF730D0-E86C-4B1F-A956-8D927BEF76FC}" type="slidenum">
              <a:rPr lang="ja-JP" altLang="en-US"/>
              <a:pPr/>
              <a:t>‹#›</a:t>
            </a:fld>
            <a:endParaRPr lang="en-US" altLang="ja-JP"/>
          </a:p>
        </p:txBody>
      </p:sp>
    </p:spTree>
    <p:extLst>
      <p:ext uri="{BB962C8B-B14F-4D97-AF65-F5344CB8AC3E}">
        <p14:creationId xmlns:p14="http://schemas.microsoft.com/office/powerpoint/2010/main" val="345700342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r>
              <a:rPr lang="ja-JP" altLang="en-US">
                <a:solidFill>
                  <a:srgbClr val="000000"/>
                </a:solidFill>
              </a:rPr>
              <a:t>2001年12月16日</a:t>
            </a: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E7AF913B-FF26-42C2-9DAB-F183210A70E7}" type="slidenum">
              <a:rPr lang="ja-JP" altLang="en-US"/>
              <a:pPr/>
              <a:t>‹#›</a:t>
            </a:fld>
            <a:endParaRPr lang="en-US" altLang="ja-JP"/>
          </a:p>
        </p:txBody>
      </p:sp>
    </p:spTree>
    <p:extLst>
      <p:ext uri="{BB962C8B-B14F-4D97-AF65-F5344CB8AC3E}">
        <p14:creationId xmlns:p14="http://schemas.microsoft.com/office/powerpoint/2010/main" val="409318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05613" y="188913"/>
            <a:ext cx="2159000" cy="619283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23850" y="188913"/>
            <a:ext cx="6329363" cy="61928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r>
              <a:rPr lang="ja-JP" altLang="en-US">
                <a:solidFill>
                  <a:srgbClr val="000000"/>
                </a:solidFill>
              </a:rPr>
              <a:t>2001年12月16日</a:t>
            </a: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57948175-6A75-4D56-ABC7-EB8B8AF7A049}" type="slidenum">
              <a:rPr lang="ja-JP" altLang="en-US"/>
              <a:pPr/>
              <a:t>‹#›</a:t>
            </a:fld>
            <a:endParaRPr lang="en-US" altLang="ja-JP"/>
          </a:p>
        </p:txBody>
      </p:sp>
    </p:spTree>
    <p:extLst>
      <p:ext uri="{BB962C8B-B14F-4D97-AF65-F5344CB8AC3E}">
        <p14:creationId xmlns:p14="http://schemas.microsoft.com/office/powerpoint/2010/main" val="4127470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323850" y="188913"/>
            <a:ext cx="8640763" cy="619283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ー 2"/>
          <p:cNvSpPr>
            <a:spLocks noGrp="1"/>
          </p:cNvSpPr>
          <p:nvPr>
            <p:ph type="dt" sz="half" idx="10"/>
          </p:nvPr>
        </p:nvSpPr>
        <p:spPr>
          <a:xfrm>
            <a:off x="685800" y="6248400"/>
            <a:ext cx="1905000" cy="457200"/>
          </a:xfrm>
        </p:spPr>
        <p:txBody>
          <a:bodyPr/>
          <a:lstStyle>
            <a:lvl1pPr>
              <a:defRPr/>
            </a:lvl1pPr>
          </a:lstStyle>
          <a:p>
            <a:r>
              <a:rPr lang="ja-JP" altLang="en-US">
                <a:solidFill>
                  <a:srgbClr val="000000"/>
                </a:solidFill>
              </a:rPr>
              <a:t>2001年12月16日</a:t>
            </a:r>
            <a:endParaRPr lang="en-US" altLang="ja-JP">
              <a:solidFill>
                <a:srgbClr val="000000"/>
              </a:solidFill>
            </a:endParaRPr>
          </a:p>
        </p:txBody>
      </p:sp>
      <p:sp>
        <p:nvSpPr>
          <p:cNvPr id="4" name="フッター プレースホルダー 3"/>
          <p:cNvSpPr>
            <a:spLocks noGrp="1"/>
          </p:cNvSpPr>
          <p:nvPr>
            <p:ph type="ftr" sz="quarter" idx="11"/>
          </p:nvPr>
        </p:nvSpPr>
        <p:spPr>
          <a:xfrm>
            <a:off x="3124200" y="6248400"/>
            <a:ext cx="2895600" cy="457200"/>
          </a:xfrm>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a:xfrm>
            <a:off x="5475288" y="-26988"/>
            <a:ext cx="1905000" cy="457201"/>
          </a:xfrm>
        </p:spPr>
        <p:txBody>
          <a:bodyPr/>
          <a:lstStyle>
            <a:lvl1pPr>
              <a:defRPr/>
            </a:lvl1pPr>
          </a:lstStyle>
          <a:p>
            <a:fld id="{E29922B4-B549-44CF-A94D-67F33678B485}" type="slidenum">
              <a:rPr lang="ja-JP" altLang="en-US"/>
              <a:pPr/>
              <a:t>‹#›</a:t>
            </a:fld>
            <a:endParaRPr lang="en-US" altLang="ja-JP"/>
          </a:p>
        </p:txBody>
      </p:sp>
    </p:spTree>
    <p:extLst>
      <p:ext uri="{BB962C8B-B14F-4D97-AF65-F5344CB8AC3E}">
        <p14:creationId xmlns:p14="http://schemas.microsoft.com/office/powerpoint/2010/main" val="2506279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188913"/>
            <a:ext cx="7772400" cy="6477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323850" y="981075"/>
            <a:ext cx="4243388" cy="54006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719638" y="981075"/>
            <a:ext cx="4244975" cy="54006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7"/>
          <p:cNvSpPr>
            <a:spLocks noGrp="1" noChangeArrowheads="1"/>
          </p:cNvSpPr>
          <p:nvPr>
            <p:ph type="dt" sz="half" idx="10"/>
          </p:nvPr>
        </p:nvSpPr>
        <p:spPr>
          <a:ln/>
        </p:spPr>
        <p:txBody>
          <a:bodyPr/>
          <a:lstStyle>
            <a:lvl1pPr>
              <a:defRPr/>
            </a:lvl1pPr>
          </a:lstStyle>
          <a:p>
            <a:pPr>
              <a:defRPr/>
            </a:pPr>
            <a:fld id="{E768335C-5D4B-428F-A5D9-86D0D603865D}" type="datetime1">
              <a:rPr lang="ja-JP" altLang="en-US"/>
              <a:pPr>
                <a:defRPr/>
              </a:pPr>
              <a:t>2012/6/20</a:t>
            </a:fld>
            <a:endParaRPr lang="en-US" altLang="ja-JP"/>
          </a:p>
        </p:txBody>
      </p:sp>
      <p:sp>
        <p:nvSpPr>
          <p:cNvPr id="6" name="Rectangle 1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20"/>
          <p:cNvSpPr>
            <a:spLocks noGrp="1" noChangeArrowheads="1"/>
          </p:cNvSpPr>
          <p:nvPr>
            <p:ph type="sldNum" sz="quarter" idx="12"/>
          </p:nvPr>
        </p:nvSpPr>
        <p:spPr>
          <a:xfrm>
            <a:off x="5475288" y="-26988"/>
            <a:ext cx="1905000" cy="457201"/>
          </a:xfrm>
          <a:prstGeom prst="rect">
            <a:avLst/>
          </a:prstGeom>
          <a:ln/>
        </p:spPr>
        <p:txBody>
          <a:bodyPr/>
          <a:lstStyle>
            <a:lvl1pPr>
              <a:defRPr/>
            </a:lvl1pPr>
          </a:lstStyle>
          <a:p>
            <a:pPr>
              <a:defRPr/>
            </a:pPr>
            <a:fld id="{1997A49F-E095-4399-A8C7-68F0C8B41425}" type="slidenum">
              <a:rPr lang="en-US" altLang="ja-JP"/>
              <a:pPr>
                <a:defRPr/>
              </a:pPr>
              <a:t>‹#›</a:t>
            </a:fld>
            <a:endParaRPr lang="en-US" altLang="ja-JP"/>
          </a:p>
        </p:txBody>
      </p:sp>
    </p:spTree>
    <p:extLst>
      <p:ext uri="{BB962C8B-B14F-4D97-AF65-F5344CB8AC3E}">
        <p14:creationId xmlns:p14="http://schemas.microsoft.com/office/powerpoint/2010/main" val="3708788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r>
              <a:rPr lang="ja-JP" altLang="en-US">
                <a:solidFill>
                  <a:srgbClr val="000000"/>
                </a:solidFill>
              </a:rPr>
              <a:t>2001年12月16日</a:t>
            </a: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BDE88444-5D38-483D-BAFB-8DB9A10CC8C8}" type="slidenum">
              <a:rPr lang="ja-JP" altLang="en-US"/>
              <a:pPr/>
              <a:t>‹#›</a:t>
            </a:fld>
            <a:endParaRPr lang="en-US" altLang="ja-JP"/>
          </a:p>
        </p:txBody>
      </p:sp>
    </p:spTree>
    <p:extLst>
      <p:ext uri="{BB962C8B-B14F-4D97-AF65-F5344CB8AC3E}">
        <p14:creationId xmlns:p14="http://schemas.microsoft.com/office/powerpoint/2010/main" val="38064948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r>
              <a:rPr lang="ja-JP" altLang="en-US">
                <a:solidFill>
                  <a:srgbClr val="000000"/>
                </a:solidFill>
              </a:rPr>
              <a:t>2001年12月16日</a:t>
            </a: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3A9B9EBD-15D7-49D4-8967-DD1B55200D9E}" type="slidenum">
              <a:rPr lang="ja-JP" altLang="en-US"/>
              <a:pPr/>
              <a:t>‹#›</a:t>
            </a:fld>
            <a:endParaRPr lang="en-US" altLang="ja-JP"/>
          </a:p>
        </p:txBody>
      </p:sp>
    </p:spTree>
    <p:extLst>
      <p:ext uri="{BB962C8B-B14F-4D97-AF65-F5344CB8AC3E}">
        <p14:creationId xmlns:p14="http://schemas.microsoft.com/office/powerpoint/2010/main" val="2791996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23850" y="981075"/>
            <a:ext cx="4243388" cy="540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719638" y="981075"/>
            <a:ext cx="4244975" cy="540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r>
              <a:rPr lang="ja-JP" altLang="en-US">
                <a:solidFill>
                  <a:srgbClr val="000000"/>
                </a:solidFill>
              </a:rPr>
              <a:t>2001年12月16日</a:t>
            </a:r>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6514187A-837D-4145-B122-F7A41CF089E8}" type="slidenum">
              <a:rPr lang="ja-JP" altLang="en-US"/>
              <a:pPr/>
              <a:t>‹#›</a:t>
            </a:fld>
            <a:endParaRPr lang="en-US" altLang="ja-JP"/>
          </a:p>
        </p:txBody>
      </p:sp>
    </p:spTree>
    <p:extLst>
      <p:ext uri="{BB962C8B-B14F-4D97-AF65-F5344CB8AC3E}">
        <p14:creationId xmlns:p14="http://schemas.microsoft.com/office/powerpoint/2010/main" val="234387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r>
              <a:rPr lang="ja-JP" altLang="en-US">
                <a:solidFill>
                  <a:srgbClr val="000000"/>
                </a:solidFill>
              </a:rPr>
              <a:t>2001年12月16日</a:t>
            </a:r>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4FC9AD6F-1531-42C9-A04D-C378792E1DF9}" type="slidenum">
              <a:rPr lang="ja-JP" altLang="en-US"/>
              <a:pPr/>
              <a:t>‹#›</a:t>
            </a:fld>
            <a:endParaRPr lang="en-US" altLang="ja-JP"/>
          </a:p>
        </p:txBody>
      </p:sp>
    </p:spTree>
    <p:extLst>
      <p:ext uri="{BB962C8B-B14F-4D97-AF65-F5344CB8AC3E}">
        <p14:creationId xmlns:p14="http://schemas.microsoft.com/office/powerpoint/2010/main" val="4283682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r>
              <a:rPr lang="ja-JP" altLang="en-US">
                <a:solidFill>
                  <a:srgbClr val="000000"/>
                </a:solidFill>
              </a:rPr>
              <a:t>2001年12月16日</a:t>
            </a:r>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0EE8FE9C-6F0D-4D1E-A21F-35DFC916A24F}" type="slidenum">
              <a:rPr lang="ja-JP" altLang="en-US"/>
              <a:pPr/>
              <a:t>‹#›</a:t>
            </a:fld>
            <a:endParaRPr lang="en-US" altLang="ja-JP"/>
          </a:p>
        </p:txBody>
      </p:sp>
    </p:spTree>
    <p:extLst>
      <p:ext uri="{BB962C8B-B14F-4D97-AF65-F5344CB8AC3E}">
        <p14:creationId xmlns:p14="http://schemas.microsoft.com/office/powerpoint/2010/main" val="3397263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r>
              <a:rPr lang="ja-JP" altLang="en-US">
                <a:solidFill>
                  <a:srgbClr val="000000"/>
                </a:solidFill>
              </a:rPr>
              <a:t>2001年12月16日</a:t>
            </a:r>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069AEB48-E7D8-4320-8812-3635EC44E827}" type="slidenum">
              <a:rPr lang="ja-JP" altLang="en-US"/>
              <a:pPr/>
              <a:t>‹#›</a:t>
            </a:fld>
            <a:endParaRPr lang="en-US" altLang="ja-JP"/>
          </a:p>
        </p:txBody>
      </p:sp>
    </p:spTree>
    <p:extLst>
      <p:ext uri="{BB962C8B-B14F-4D97-AF65-F5344CB8AC3E}">
        <p14:creationId xmlns:p14="http://schemas.microsoft.com/office/powerpoint/2010/main" val="1292904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r>
              <a:rPr lang="ja-JP" altLang="en-US">
                <a:solidFill>
                  <a:srgbClr val="000000"/>
                </a:solidFill>
              </a:rPr>
              <a:t>2001年12月16日</a:t>
            </a:r>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52EFF372-095A-4276-8D97-12FA4AB10883}" type="slidenum">
              <a:rPr lang="ja-JP" altLang="en-US"/>
              <a:pPr/>
              <a:t>‹#›</a:t>
            </a:fld>
            <a:endParaRPr lang="en-US" altLang="ja-JP"/>
          </a:p>
        </p:txBody>
      </p:sp>
    </p:spTree>
    <p:extLst>
      <p:ext uri="{BB962C8B-B14F-4D97-AF65-F5344CB8AC3E}">
        <p14:creationId xmlns:p14="http://schemas.microsoft.com/office/powerpoint/2010/main" val="202726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r>
              <a:rPr lang="ja-JP" altLang="en-US">
                <a:solidFill>
                  <a:srgbClr val="000000"/>
                </a:solidFill>
              </a:rPr>
              <a:t>2001年12月16日</a:t>
            </a:r>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2A130270-77E8-4B44-A6F5-413B783CA08E}" type="slidenum">
              <a:rPr lang="ja-JP" altLang="en-US"/>
              <a:pPr/>
              <a:t>‹#›</a:t>
            </a:fld>
            <a:endParaRPr lang="en-US" altLang="ja-JP"/>
          </a:p>
        </p:txBody>
      </p:sp>
    </p:spTree>
    <p:extLst>
      <p:ext uri="{BB962C8B-B14F-4D97-AF65-F5344CB8AC3E}">
        <p14:creationId xmlns:p14="http://schemas.microsoft.com/office/powerpoint/2010/main" val="39957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88913"/>
            <a:ext cx="77724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323850" y="981075"/>
            <a:ext cx="8640763"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2 レベル</a:t>
            </a:r>
          </a:p>
          <a:p>
            <a:pPr lvl="2"/>
            <a:r>
              <a:rPr lang="ja-JP" altLang="en-US" smtClean="0"/>
              <a:t>第 3 レベル</a:t>
            </a:r>
          </a:p>
          <a:p>
            <a:pPr lvl="3"/>
            <a:r>
              <a:rPr lang="ja-JP" altLang="en-US" smtClean="0"/>
              <a:t>第 4 レベル</a:t>
            </a:r>
          </a:p>
          <a:p>
            <a:pPr lvl="4"/>
            <a:r>
              <a:rPr lang="ja-JP" altLang="en-US" smtClean="0"/>
              <a:t>第 5 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0" sz="1400"/>
            </a:lvl1pPr>
          </a:lstStyle>
          <a:p>
            <a:r>
              <a:rPr lang="ja-JP" altLang="en-US">
                <a:solidFill>
                  <a:srgbClr val="000000"/>
                </a:solidFill>
              </a:rPr>
              <a:t>2001年12月16日</a:t>
            </a: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0" sz="1400"/>
            </a:lvl1pPr>
          </a:lstStyle>
          <a:p>
            <a:endParaRPr lang="en-US" altLang="ja-JP">
              <a:solidFill>
                <a:srgbClr val="000000"/>
              </a:solidFill>
            </a:endParaRPr>
          </a:p>
        </p:txBody>
      </p:sp>
      <p:sp>
        <p:nvSpPr>
          <p:cNvPr id="1040" name="Text Box 16"/>
          <p:cNvSpPr txBox="1">
            <a:spLocks noChangeArrowheads="1"/>
          </p:cNvSpPr>
          <p:nvPr userDrawn="1"/>
        </p:nvSpPr>
        <p:spPr bwMode="auto">
          <a:xfrm>
            <a:off x="468313" y="-63500"/>
            <a:ext cx="3136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b="1">
                <a:solidFill>
                  <a:srgbClr val="6699FF"/>
                </a:solidFill>
                <a:latin typeface="Arial Narrow" pitchFamily="34" charset="0"/>
                <a:ea typeface="HGｺﾞｼｯｸE" pitchFamily="49" charset="-128"/>
              </a:rPr>
              <a:t>http://hydro.iis.u-tokyo.ac.jp/</a:t>
            </a:r>
          </a:p>
        </p:txBody>
      </p:sp>
      <p:sp>
        <p:nvSpPr>
          <p:cNvPr id="1042" name="Rectangle 18"/>
          <p:cNvSpPr>
            <a:spLocks noGrp="1" noChangeArrowheads="1"/>
          </p:cNvSpPr>
          <p:nvPr>
            <p:ph type="sldNum" sz="quarter" idx="4"/>
          </p:nvPr>
        </p:nvSpPr>
        <p:spPr bwMode="auto">
          <a:xfrm>
            <a:off x="5475288" y="-26988"/>
            <a:ext cx="1905000"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0" sz="1400" b="1">
                <a:solidFill>
                  <a:srgbClr val="6699FF"/>
                </a:solidFill>
                <a:latin typeface="Courier New" pitchFamily="49" charset="0"/>
              </a:defRPr>
            </a:lvl1pPr>
          </a:lstStyle>
          <a:p>
            <a:fld id="{5FFF9B42-B5D2-4007-BED9-3CAE2455AB4B}" type="slidenum">
              <a:rPr lang="ja-JP" altLang="en-US"/>
              <a:pPr/>
              <a:t>‹#›</a:t>
            </a:fld>
            <a:endParaRPr lang="en-US" altLang="ja-JP"/>
          </a:p>
        </p:txBody>
      </p:sp>
      <p:pic>
        <p:nvPicPr>
          <p:cNvPr id="1044" name="Picture 20" descr="UT_logo_headerTran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305675" y="0"/>
            <a:ext cx="1838325"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IISnewLogoMini"/>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0"/>
            <a:ext cx="609600" cy="55245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userDrawn="1"/>
        </p:nvSpPr>
        <p:spPr>
          <a:xfrm>
            <a:off x="611560" y="253040"/>
            <a:ext cx="1189878" cy="184666"/>
          </a:xfrm>
          <a:prstGeom prst="rect">
            <a:avLst/>
          </a:prstGeom>
          <a:noFill/>
        </p:spPr>
        <p:txBody>
          <a:bodyPr wrap="none" lIns="0" tIns="0" rIns="0" bIns="0" rtlCol="0">
            <a:spAutoFit/>
          </a:bodyPr>
          <a:lstStyle/>
          <a:p>
            <a:r>
              <a:rPr kumimoji="1" lang="en-US" altLang="ja-JP" sz="1200" dirty="0" smtClean="0">
                <a:solidFill>
                  <a:srgbClr val="0000CC"/>
                </a:solidFill>
              </a:rPr>
              <a:t>©Taikan Oki, 2012</a:t>
            </a:r>
            <a:endParaRPr kumimoji="1" lang="ja-JP" altLang="en-US" sz="1200" dirty="0">
              <a:solidFill>
                <a:srgbClr val="0000CC"/>
              </a:solidFill>
            </a:endParaRPr>
          </a:p>
        </p:txBody>
      </p:sp>
    </p:spTree>
    <p:extLst>
      <p:ext uri="{BB962C8B-B14F-4D97-AF65-F5344CB8AC3E}">
        <p14:creationId xmlns:p14="http://schemas.microsoft.com/office/powerpoint/2010/main" val="383022429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iming>
    <p:tnLst>
      <p:par>
        <p:cTn id="1" dur="indefinite" restart="never" nodeType="tmRoot"/>
      </p:par>
    </p:tnLst>
  </p:timing>
  <p:hf hdr="0" ftr="0" dt="0"/>
  <p:txStyles>
    <p:titleStyle>
      <a:lvl1pPr algn="ctr" rtl="0" fontAlgn="base">
        <a:spcBef>
          <a:spcPct val="0"/>
        </a:spcBef>
        <a:spcAft>
          <a:spcPct val="0"/>
        </a:spcAft>
        <a:defRPr kumimoji="1" sz="4400" b="1">
          <a:solidFill>
            <a:schemeClr val="tx2"/>
          </a:solidFill>
          <a:latin typeface="+mj-lt"/>
          <a:ea typeface="+mj-ea"/>
          <a:cs typeface="+mj-cs"/>
        </a:defRPr>
      </a:lvl1pPr>
      <a:lvl2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lr>
          <a:srgbClr val="333399"/>
        </a:buClr>
        <a:buFont typeface="Wingdings" pitchFamily="2" charset="2"/>
        <a:buChar char="S"/>
        <a:defRPr kumimoji="1" sz="3200" b="1">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Wingdings" pitchFamily="2" charset="2"/>
        <a:buChar char="T"/>
        <a:defRPr kumimoji="1" sz="2800" b="1">
          <a:solidFill>
            <a:schemeClr val="tx1"/>
          </a:solidFill>
          <a:latin typeface="+mn-lt"/>
          <a:ea typeface="+mn-ea"/>
        </a:defRPr>
      </a:lvl2pPr>
      <a:lvl3pPr marL="1143000" indent="-228600" algn="l" rtl="0" fontAlgn="base">
        <a:spcBef>
          <a:spcPct val="20000"/>
        </a:spcBef>
        <a:spcAft>
          <a:spcPct val="0"/>
        </a:spcAft>
        <a:buClr>
          <a:srgbClr val="000099"/>
        </a:buClr>
        <a:buFont typeface="Wingdings" pitchFamily="2" charset="2"/>
        <a:buChar char="Ø"/>
        <a:defRPr kumimoji="1" sz="2400" b="1">
          <a:solidFill>
            <a:schemeClr val="tx1"/>
          </a:solidFill>
          <a:latin typeface="+mn-lt"/>
          <a:ea typeface="+mn-ea"/>
        </a:defRPr>
      </a:lvl3pPr>
      <a:lvl4pPr marL="1600200" indent="-228600" algn="l" rtl="0" fontAlgn="base">
        <a:spcBef>
          <a:spcPct val="20000"/>
        </a:spcBef>
        <a:spcAft>
          <a:spcPct val="0"/>
        </a:spcAft>
        <a:buClr>
          <a:srgbClr val="333399"/>
        </a:buClr>
        <a:buFont typeface="Wingdings" pitchFamily="2" charset="2"/>
        <a:buChar char="p"/>
        <a:defRPr kumimoji="1" sz="2000" b="1">
          <a:solidFill>
            <a:schemeClr val="tx1"/>
          </a:solidFill>
          <a:latin typeface="+mn-lt"/>
          <a:ea typeface="+mn-ea"/>
        </a:defRPr>
      </a:lvl4pPr>
      <a:lvl5pPr marL="2057400" indent="-228600" algn="l" rtl="0" fontAlgn="base">
        <a:spcBef>
          <a:spcPct val="20000"/>
        </a:spcBef>
        <a:spcAft>
          <a:spcPct val="0"/>
        </a:spcAft>
        <a:buClr>
          <a:srgbClr val="000066"/>
        </a:buClr>
        <a:buFont typeface="Wingdings" pitchFamily="2" charset="2"/>
        <a:buChar char="l"/>
        <a:defRPr kumimoji="1" sz="2000" b="1">
          <a:solidFill>
            <a:schemeClr val="tx1"/>
          </a:solidFill>
          <a:latin typeface="+mn-lt"/>
          <a:ea typeface="+mn-ea"/>
        </a:defRPr>
      </a:lvl5pPr>
      <a:lvl6pPr marL="2514600" indent="-228600" algn="l" rtl="0" fontAlgn="base">
        <a:spcBef>
          <a:spcPct val="20000"/>
        </a:spcBef>
        <a:spcAft>
          <a:spcPct val="0"/>
        </a:spcAft>
        <a:buClr>
          <a:srgbClr val="000066"/>
        </a:buClr>
        <a:buFont typeface="Wingdings" pitchFamily="2" charset="2"/>
        <a:buChar char="l"/>
        <a:defRPr kumimoji="1" sz="2000" b="1">
          <a:solidFill>
            <a:schemeClr val="tx1"/>
          </a:solidFill>
          <a:latin typeface="+mn-lt"/>
          <a:ea typeface="+mn-ea"/>
        </a:defRPr>
      </a:lvl6pPr>
      <a:lvl7pPr marL="2971800" indent="-228600" algn="l" rtl="0" fontAlgn="base">
        <a:spcBef>
          <a:spcPct val="20000"/>
        </a:spcBef>
        <a:spcAft>
          <a:spcPct val="0"/>
        </a:spcAft>
        <a:buClr>
          <a:srgbClr val="000066"/>
        </a:buClr>
        <a:buFont typeface="Wingdings" pitchFamily="2" charset="2"/>
        <a:buChar char="l"/>
        <a:defRPr kumimoji="1" sz="2000" b="1">
          <a:solidFill>
            <a:schemeClr val="tx1"/>
          </a:solidFill>
          <a:latin typeface="+mn-lt"/>
          <a:ea typeface="+mn-ea"/>
        </a:defRPr>
      </a:lvl7pPr>
      <a:lvl8pPr marL="3429000" indent="-228600" algn="l" rtl="0" fontAlgn="base">
        <a:spcBef>
          <a:spcPct val="20000"/>
        </a:spcBef>
        <a:spcAft>
          <a:spcPct val="0"/>
        </a:spcAft>
        <a:buClr>
          <a:srgbClr val="000066"/>
        </a:buClr>
        <a:buFont typeface="Wingdings" pitchFamily="2" charset="2"/>
        <a:buChar char="l"/>
        <a:defRPr kumimoji="1" sz="2000" b="1">
          <a:solidFill>
            <a:schemeClr val="tx1"/>
          </a:solidFill>
          <a:latin typeface="+mn-lt"/>
          <a:ea typeface="+mn-ea"/>
        </a:defRPr>
      </a:lvl8pPr>
      <a:lvl9pPr marL="3886200" indent="-228600" algn="l" rtl="0" fontAlgn="base">
        <a:spcBef>
          <a:spcPct val="20000"/>
        </a:spcBef>
        <a:spcAft>
          <a:spcPct val="0"/>
        </a:spcAft>
        <a:buClr>
          <a:srgbClr val="000066"/>
        </a:buClr>
        <a:buFont typeface="Wingdings" pitchFamily="2" charset="2"/>
        <a:buChar char="l"/>
        <a:defRPr kumimoji="1" sz="20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chart" Target="../charts/chart11.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10.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chart" Target="../charts/chart4.xml"/><Relationship Id="rId11" Type="http://schemas.openxmlformats.org/officeDocument/2006/relationships/chart" Target="../charts/chart9.xml"/><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 Id="rId14" Type="http://schemas.openxmlformats.org/officeDocument/2006/relationships/chart" Target="../charts/char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23.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2.e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6.png"/><Relationship Id="rId4" Type="http://schemas.openxmlformats.org/officeDocument/2006/relationships/oleObject" Target="../embeddings/oleObject3.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7.emf"/><Relationship Id="rId4" Type="http://schemas.openxmlformats.org/officeDocument/2006/relationships/oleObject" Target="../embeddings/oleObject4.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7.emf"/><Relationship Id="rId5" Type="http://schemas.openxmlformats.org/officeDocument/2006/relationships/oleObject" Target="../embeddings/oleObject5.bin"/><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32.w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9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番号プレースホルダー 5"/>
          <p:cNvSpPr>
            <a:spLocks noGrp="1"/>
          </p:cNvSpPr>
          <p:nvPr>
            <p:ph type="sldNum" sz="quarter" idx="12"/>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1</a:t>
            </a:fld>
            <a:endParaRPr kumimoji="0" lang="en-US" altLang="ja-JP" sz="1400" dirty="0" smtClean="0">
              <a:solidFill>
                <a:srgbClr val="6699FF"/>
              </a:solidFill>
              <a:latin typeface="Courier New" pitchFamily="49" charset="0"/>
            </a:endParaRPr>
          </a:p>
        </p:txBody>
      </p:sp>
      <p:sp>
        <p:nvSpPr>
          <p:cNvPr id="84995" name="Text Box 2"/>
          <p:cNvSpPr txBox="1">
            <a:spLocks noChangeArrowheads="1"/>
          </p:cNvSpPr>
          <p:nvPr/>
        </p:nvSpPr>
        <p:spPr bwMode="auto">
          <a:xfrm>
            <a:off x="395487" y="404664"/>
            <a:ext cx="488315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ja-JP" altLang="en-US" sz="4000" b="1" dirty="0">
                <a:solidFill>
                  <a:srgbClr val="000000"/>
                </a:solidFill>
              </a:rPr>
              <a:t>水</a:t>
            </a:r>
            <a:r>
              <a:rPr lang="ja-JP" altLang="en-US" sz="4000" b="1" dirty="0" smtClean="0">
                <a:solidFill>
                  <a:srgbClr val="000000"/>
                </a:solidFill>
              </a:rPr>
              <a:t>危機 ほんとうの話</a:t>
            </a:r>
            <a:endParaRPr lang="en-US" altLang="ja-JP" sz="4000" b="1" dirty="0" smtClean="0">
              <a:solidFill>
                <a:srgbClr val="000000"/>
              </a:solidFill>
            </a:endParaRPr>
          </a:p>
          <a:p>
            <a:pPr algn="ctr" eaLnBrk="1" hangingPunct="1"/>
            <a:r>
              <a:rPr lang="ja-JP" altLang="en-US" b="1" dirty="0" smtClean="0">
                <a:solidFill>
                  <a:srgbClr val="000000"/>
                </a:solidFill>
              </a:rPr>
              <a:t>沖 大幹 著</a:t>
            </a:r>
            <a:endParaRPr lang="en-US" altLang="ja-JP" b="1" dirty="0">
              <a:solidFill>
                <a:srgbClr val="000000"/>
              </a:solidFill>
            </a:endParaRPr>
          </a:p>
          <a:p>
            <a:pPr algn="ctr" eaLnBrk="1" hangingPunct="1"/>
            <a:r>
              <a:rPr lang="ja-JP" altLang="en-US" b="1" dirty="0" smtClean="0">
                <a:solidFill>
                  <a:srgbClr val="000000"/>
                </a:solidFill>
              </a:rPr>
              <a:t>新潮選書、新潮社、</a:t>
            </a:r>
            <a:r>
              <a:rPr lang="en-US" altLang="ja-JP" b="1" dirty="0" smtClean="0">
                <a:solidFill>
                  <a:srgbClr val="000000"/>
                </a:solidFill>
              </a:rPr>
              <a:t>336</a:t>
            </a:r>
            <a:r>
              <a:rPr lang="ja-JP" altLang="en-US" b="1" dirty="0" smtClean="0">
                <a:solidFill>
                  <a:srgbClr val="000000"/>
                </a:solidFill>
              </a:rPr>
              <a:t>頁、</a:t>
            </a:r>
            <a:r>
              <a:rPr lang="en-US" altLang="ja-JP" b="1" dirty="0" smtClean="0">
                <a:solidFill>
                  <a:srgbClr val="000000"/>
                </a:solidFill>
              </a:rPr>
              <a:t>1575</a:t>
            </a:r>
            <a:r>
              <a:rPr lang="ja-JP" altLang="en-US" b="1" dirty="0" smtClean="0">
                <a:solidFill>
                  <a:srgbClr val="000000"/>
                </a:solidFill>
              </a:rPr>
              <a:t>円</a:t>
            </a:r>
            <a:r>
              <a:rPr lang="en-US" altLang="ja-JP" b="1" dirty="0">
                <a:solidFill>
                  <a:srgbClr val="000000"/>
                </a:solidFill>
              </a:rPr>
              <a:t/>
            </a:r>
            <a:br>
              <a:rPr lang="en-US" altLang="ja-JP" b="1" dirty="0">
                <a:solidFill>
                  <a:srgbClr val="000000"/>
                </a:solidFill>
              </a:rPr>
            </a:br>
            <a:r>
              <a:rPr lang="en-US" altLang="ja-JP" b="1" dirty="0" smtClean="0">
                <a:solidFill>
                  <a:srgbClr val="000000"/>
                </a:solidFill>
              </a:rPr>
              <a:t>2012</a:t>
            </a:r>
            <a:r>
              <a:rPr lang="ja-JP" altLang="en-US" b="1" dirty="0" smtClean="0">
                <a:solidFill>
                  <a:srgbClr val="000000"/>
                </a:solidFill>
              </a:rPr>
              <a:t>年</a:t>
            </a:r>
            <a:r>
              <a:rPr lang="en-US" altLang="ja-JP" b="1" dirty="0">
                <a:solidFill>
                  <a:srgbClr val="000000"/>
                </a:solidFill>
              </a:rPr>
              <a:t>6</a:t>
            </a:r>
            <a:r>
              <a:rPr lang="ja-JP" altLang="en-US" b="1" dirty="0" smtClean="0">
                <a:solidFill>
                  <a:srgbClr val="000000"/>
                </a:solidFill>
              </a:rPr>
              <a:t>月</a:t>
            </a:r>
            <a:r>
              <a:rPr lang="en-US" altLang="ja-JP" b="1" dirty="0" smtClean="0">
                <a:solidFill>
                  <a:srgbClr val="000000"/>
                </a:solidFill>
              </a:rPr>
              <a:t>22</a:t>
            </a:r>
            <a:r>
              <a:rPr lang="ja-JP" altLang="en-US" b="1" dirty="0" smtClean="0">
                <a:solidFill>
                  <a:srgbClr val="000000"/>
                </a:solidFill>
              </a:rPr>
              <a:t>日発売</a:t>
            </a:r>
            <a:endParaRPr lang="en-US" altLang="ja-JP" b="1" dirty="0" smtClean="0">
              <a:solidFill>
                <a:srgbClr val="000000"/>
              </a:solidFill>
            </a:endParaRPr>
          </a:p>
          <a:p>
            <a:pPr algn="ctr" eaLnBrk="1" hangingPunct="1"/>
            <a:r>
              <a:rPr lang="en-US" altLang="ja-JP" b="1" dirty="0" smtClean="0">
                <a:solidFill>
                  <a:srgbClr val="000000"/>
                </a:solidFill>
              </a:rPr>
              <a:t>ISBN-13</a:t>
            </a:r>
            <a:r>
              <a:rPr lang="en-US" altLang="ja-JP" b="1" dirty="0">
                <a:solidFill>
                  <a:srgbClr val="000000"/>
                </a:solidFill>
              </a:rPr>
              <a:t>: </a:t>
            </a:r>
            <a:r>
              <a:rPr lang="en-US" altLang="ja-JP" b="1" dirty="0" smtClean="0">
                <a:solidFill>
                  <a:srgbClr val="000000"/>
                </a:solidFill>
              </a:rPr>
              <a:t>978-4106037115</a:t>
            </a:r>
            <a:endParaRPr lang="en-US" altLang="ja-JP" b="1" dirty="0">
              <a:solidFill>
                <a:srgbClr val="000000"/>
              </a:solidFill>
            </a:endParaRPr>
          </a:p>
        </p:txBody>
      </p:sp>
      <p:sp>
        <p:nvSpPr>
          <p:cNvPr id="28676" name="Rectangle 3"/>
          <p:cNvSpPr>
            <a:spLocks noGrp="1" noChangeArrowheads="1"/>
          </p:cNvSpPr>
          <p:nvPr>
            <p:ph type="body" idx="1"/>
          </p:nvPr>
        </p:nvSpPr>
        <p:spPr>
          <a:xfrm>
            <a:off x="827583" y="2636912"/>
            <a:ext cx="4248473" cy="4123794"/>
          </a:xfrm>
        </p:spPr>
        <p:txBody>
          <a:bodyPr/>
          <a:lstStyle/>
          <a:p>
            <a:pPr marL="0" indent="0" algn="r" eaLnBrk="1" hangingPunct="1">
              <a:buNone/>
              <a:defRPr/>
            </a:pPr>
            <a:r>
              <a:rPr lang="ja-JP" altLang="en-US" sz="2400" dirty="0" smtClean="0"/>
              <a:t>まえがき</a:t>
            </a:r>
            <a:endParaRPr lang="en-US" altLang="ja-JP" sz="2400" dirty="0" smtClean="0"/>
          </a:p>
          <a:p>
            <a:pPr eaLnBrk="1" hangingPunct="1">
              <a:buFont typeface="+mj-lt"/>
              <a:buAutoNum type="arabicPeriod"/>
              <a:defRPr/>
            </a:pPr>
            <a:r>
              <a:rPr lang="ja-JP" altLang="en-US" sz="2800" dirty="0" smtClean="0"/>
              <a:t>水</a:t>
            </a:r>
            <a:r>
              <a:rPr lang="ja-JP" altLang="en-US" sz="2800" dirty="0"/>
              <a:t>惑星の</a:t>
            </a:r>
            <a:r>
              <a:rPr lang="ja-JP" altLang="en-US" sz="2800" dirty="0" smtClean="0"/>
              <a:t>文明</a:t>
            </a:r>
            <a:endParaRPr lang="en-US" altLang="ja-JP" sz="2800" dirty="0" smtClean="0"/>
          </a:p>
          <a:p>
            <a:pPr eaLnBrk="1" hangingPunct="1">
              <a:buFont typeface="+mj-lt"/>
              <a:buAutoNum type="arabicPeriod"/>
              <a:defRPr/>
            </a:pPr>
            <a:r>
              <a:rPr lang="ja-JP" altLang="en-US" sz="2800" dirty="0" smtClean="0"/>
              <a:t>水</a:t>
            </a:r>
            <a:r>
              <a:rPr lang="ja-JP" altLang="en-US" sz="2800" dirty="0"/>
              <a:t>、食料、エネルギー</a:t>
            </a:r>
          </a:p>
          <a:p>
            <a:pPr eaLnBrk="1" hangingPunct="1">
              <a:buFont typeface="+mj-lt"/>
              <a:buAutoNum type="arabicPeriod"/>
              <a:defRPr/>
            </a:pPr>
            <a:r>
              <a:rPr lang="ja-JP" altLang="en-US" sz="2800" dirty="0" smtClean="0"/>
              <a:t>日本</a:t>
            </a:r>
            <a:r>
              <a:rPr lang="ja-JP" altLang="en-US" sz="2800" dirty="0"/>
              <a:t>の水と文化</a:t>
            </a:r>
          </a:p>
          <a:p>
            <a:pPr eaLnBrk="1" hangingPunct="1">
              <a:buFont typeface="+mj-lt"/>
              <a:buAutoNum type="arabicPeriod"/>
              <a:defRPr/>
            </a:pPr>
            <a:r>
              <a:rPr lang="ja-JP" altLang="en-US" sz="2800" dirty="0" smtClean="0"/>
              <a:t>水</a:t>
            </a:r>
            <a:r>
              <a:rPr lang="ja-JP" altLang="en-US" sz="2800" dirty="0"/>
              <a:t>循環の理</a:t>
            </a:r>
          </a:p>
          <a:p>
            <a:pPr eaLnBrk="1" hangingPunct="1">
              <a:buFont typeface="+mj-lt"/>
              <a:buAutoNum type="arabicPeriod"/>
              <a:defRPr/>
            </a:pPr>
            <a:r>
              <a:rPr lang="ja-JP" altLang="en-US" sz="2800" dirty="0" smtClean="0"/>
              <a:t>水危機の</a:t>
            </a:r>
            <a:r>
              <a:rPr lang="ja-JP" altLang="en-US" sz="2800" dirty="0"/>
              <a:t>虚実</a:t>
            </a:r>
          </a:p>
          <a:p>
            <a:pPr eaLnBrk="1" hangingPunct="1">
              <a:buFont typeface="+mj-lt"/>
              <a:buAutoNum type="arabicPeriod"/>
              <a:defRPr/>
            </a:pPr>
            <a:r>
              <a:rPr lang="ja-JP" altLang="en-US" sz="2800" dirty="0" smtClean="0"/>
              <a:t>水</a:t>
            </a:r>
            <a:r>
              <a:rPr lang="ja-JP" altLang="en-US" sz="2800" dirty="0"/>
              <a:t>問題の解決へ</a:t>
            </a:r>
            <a:r>
              <a:rPr lang="ja-JP" altLang="en-US" sz="2800" dirty="0" smtClean="0"/>
              <a:t>向けて</a:t>
            </a:r>
            <a:endParaRPr lang="en-US" altLang="ja-JP" sz="2800" dirty="0" smtClean="0"/>
          </a:p>
          <a:p>
            <a:pPr marL="0" indent="0" algn="r" eaLnBrk="1" hangingPunct="1">
              <a:buNone/>
              <a:defRPr/>
            </a:pPr>
            <a:r>
              <a:rPr lang="ja-JP" altLang="en-US" sz="2400" dirty="0"/>
              <a:t>あとがき</a:t>
            </a: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1" y="1127275"/>
            <a:ext cx="3832448" cy="5717405"/>
          </a:xfrm>
          <a:prstGeom prst="rect">
            <a:avLst/>
          </a:prstGeom>
        </p:spPr>
      </p:pic>
    </p:spTree>
    <p:extLst>
      <p:ext uri="{BB962C8B-B14F-4D97-AF65-F5344CB8AC3E}">
        <p14:creationId xmlns:p14="http://schemas.microsoft.com/office/powerpoint/2010/main" val="3579152141"/>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Box 3"/>
          <p:cNvSpPr txBox="1">
            <a:spLocks noChangeArrowheads="1"/>
          </p:cNvSpPr>
          <p:nvPr/>
        </p:nvSpPr>
        <p:spPr bwMode="auto">
          <a:xfrm>
            <a:off x="29671" y="29517"/>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写真</a:t>
            </a:r>
            <a:r>
              <a:rPr lang="en-US" altLang="ja-JP" sz="1800" b="1" dirty="0" smtClean="0">
                <a:solidFill>
                  <a:srgbClr val="000099"/>
                </a:solidFill>
                <a:latin typeface="Times New Roman" pitchFamily="18" charset="0"/>
              </a:rPr>
              <a:t>1-1 (</a:t>
            </a:r>
            <a:r>
              <a:rPr lang="en-US" altLang="ja-JP" sz="1800" b="1" dirty="0">
                <a:solidFill>
                  <a:srgbClr val="000099"/>
                </a:solidFill>
                <a:latin typeface="Times New Roman" pitchFamily="18" charset="0"/>
              </a:rPr>
              <a:t>23</a:t>
            </a:r>
            <a:r>
              <a:rPr lang="ja-JP" altLang="en-US" sz="1800" b="1" dirty="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6" name="Text Box 3"/>
          <p:cNvSpPr txBox="1">
            <a:spLocks noChangeArrowheads="1"/>
          </p:cNvSpPr>
          <p:nvPr/>
        </p:nvSpPr>
        <p:spPr bwMode="auto">
          <a:xfrm>
            <a:off x="24127" y="6538739"/>
            <a:ext cx="2233439"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ja-JP" altLang="en-US" sz="1200" dirty="0" smtClean="0">
                <a:solidFill>
                  <a:srgbClr val="000000"/>
                </a:solidFill>
              </a:rPr>
              <a:t>（撮影：</a:t>
            </a:r>
            <a:r>
              <a:rPr lang="en-US" altLang="ja-JP" sz="1200" dirty="0" smtClean="0">
                <a:solidFill>
                  <a:srgbClr val="000000"/>
                </a:solidFill>
              </a:rPr>
              <a:t>2003</a:t>
            </a:r>
            <a:r>
              <a:rPr lang="ja-JP" altLang="en-US" sz="1200" dirty="0" smtClean="0">
                <a:solidFill>
                  <a:srgbClr val="000000"/>
                </a:solidFill>
              </a:rPr>
              <a:t>年</a:t>
            </a:r>
            <a:r>
              <a:rPr lang="en-US" altLang="ja-JP" sz="1200" dirty="0" smtClean="0">
                <a:solidFill>
                  <a:srgbClr val="000000"/>
                </a:solidFill>
              </a:rPr>
              <a:t>10</a:t>
            </a:r>
            <a:r>
              <a:rPr lang="ja-JP" altLang="en-US" sz="1200" dirty="0" smtClean="0">
                <a:solidFill>
                  <a:srgbClr val="000000"/>
                </a:solidFill>
              </a:rPr>
              <a:t>月、沖大幹）</a:t>
            </a:r>
            <a:endParaRPr lang="ja-JP" altLang="en-US" sz="1200" dirty="0">
              <a:solidFill>
                <a:srgbClr val="000000"/>
              </a:solidFill>
            </a:endParaRPr>
          </a:p>
        </p:txBody>
      </p:sp>
    </p:spTree>
    <p:extLst>
      <p:ext uri="{BB962C8B-B14F-4D97-AF65-F5344CB8AC3E}">
        <p14:creationId xmlns:p14="http://schemas.microsoft.com/office/powerpoint/2010/main" val="13641097"/>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グラフ 2"/>
          <p:cNvGraphicFramePr>
            <a:graphicFrameLocks noGrp="1"/>
          </p:cNvGraphicFramePr>
          <p:nvPr>
            <p:extLst>
              <p:ext uri="{D42A27DB-BD31-4B8C-83A1-F6EECF244321}">
                <p14:modId xmlns:p14="http://schemas.microsoft.com/office/powerpoint/2010/main" val="187004897"/>
              </p:ext>
            </p:extLst>
          </p:nvPr>
        </p:nvGraphicFramePr>
        <p:xfrm>
          <a:off x="-72839" y="1190272"/>
          <a:ext cx="9219830" cy="562252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4"/>
          <p:cNvSpPr>
            <a:spLocks noChangeArrowheads="1"/>
          </p:cNvSpPr>
          <p:nvPr/>
        </p:nvSpPr>
        <p:spPr bwMode="auto">
          <a:xfrm>
            <a:off x="279400" y="590752"/>
            <a:ext cx="8686800" cy="698500"/>
          </a:xfrm>
          <a:prstGeom prst="rect">
            <a:avLst/>
          </a:prstGeom>
          <a:solidFill>
            <a:srgbClr val="FFFF99">
              <a:alpha val="50195"/>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3600" b="1">
                <a:solidFill>
                  <a:schemeClr val="tx2"/>
                </a:solidFill>
              </a:rPr>
              <a:t>ミネラルウォーターの１人当り消費量の推移</a:t>
            </a:r>
          </a:p>
        </p:txBody>
      </p:sp>
      <p:sp>
        <p:nvSpPr>
          <p:cNvPr id="5" name="Text Box 5"/>
          <p:cNvSpPr txBox="1">
            <a:spLocks noChangeArrowheads="1"/>
          </p:cNvSpPr>
          <p:nvPr/>
        </p:nvSpPr>
        <p:spPr bwMode="auto">
          <a:xfrm>
            <a:off x="-16412" y="1570187"/>
            <a:ext cx="9239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sz="1800" b="1" dirty="0"/>
              <a:t>（</a:t>
            </a:r>
            <a:r>
              <a:rPr lang="en-US" altLang="ja-JP" sz="1800" b="1" dirty="0"/>
              <a:t>ℓ/</a:t>
            </a:r>
            <a:r>
              <a:rPr lang="ja-JP" altLang="en-US" sz="1800" b="1" dirty="0"/>
              <a:t>人</a:t>
            </a:r>
            <a:r>
              <a:rPr lang="en-US" altLang="ja-JP" sz="1800" b="1" dirty="0"/>
              <a:t>/</a:t>
            </a:r>
            <a:r>
              <a:rPr lang="ja-JP" altLang="en-US" sz="1800" b="1" dirty="0"/>
              <a:t>年）</a:t>
            </a:r>
          </a:p>
        </p:txBody>
      </p:sp>
      <p:sp>
        <p:nvSpPr>
          <p:cNvPr id="7" name="Text Box 3"/>
          <p:cNvSpPr txBox="1">
            <a:spLocks noChangeArrowheads="1"/>
          </p:cNvSpPr>
          <p:nvPr/>
        </p:nvSpPr>
        <p:spPr bwMode="auto">
          <a:xfrm>
            <a:off x="3517638" y="42670"/>
            <a:ext cx="3744417" cy="369332"/>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(236</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8" name="Text Box 3"/>
          <p:cNvSpPr txBox="1">
            <a:spLocks noChangeArrowheads="1"/>
          </p:cNvSpPr>
          <p:nvPr/>
        </p:nvSpPr>
        <p:spPr bwMode="auto">
          <a:xfrm>
            <a:off x="4622800" y="6597352"/>
            <a:ext cx="44857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1400" b="1" dirty="0" smtClean="0"/>
              <a:t>（日本ミネラルウォーター協会のデータに基づいて作成）</a:t>
            </a:r>
            <a:endParaRPr lang="en-US" altLang="ja-JP" sz="1400" b="1" dirty="0"/>
          </a:p>
        </p:txBody>
      </p:sp>
      <p:sp>
        <p:nvSpPr>
          <p:cNvPr id="9" name="スライド番号プレースホルダー 5"/>
          <p:cNvSpPr>
            <a:spLocks noGrp="1"/>
          </p:cNvSpPr>
          <p:nvPr>
            <p:ph type="sldNum" sz="quarter" idx="12"/>
          </p:nvPr>
        </p:nvSpPr>
        <p:spPr>
          <a:xfrm>
            <a:off x="6084168" y="332656"/>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100</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704659024"/>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5-1</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484784"/>
            <a:ext cx="8610600" cy="51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a:solidFill>
                  <a:srgbClr val="000000"/>
                </a:solidFill>
                <a:ea typeface="ＭＳ Ｐゴシック" charset="-128"/>
                <a:sym typeface="Wingdings" pitchFamily="2" charset="2"/>
              </a:rPr>
              <a:t>年平均気温変化と電力</a:t>
            </a:r>
            <a:r>
              <a:rPr lang="ja-JP" altLang="en-US" sz="3600" dirty="0" smtClean="0">
                <a:solidFill>
                  <a:srgbClr val="000000"/>
                </a:solidFill>
                <a:ea typeface="ＭＳ Ｐゴシック" charset="-128"/>
                <a:sym typeface="Wingdings" pitchFamily="2" charset="2"/>
              </a:rPr>
              <a:t>消費量。</a:t>
            </a:r>
            <a:endParaRPr lang="en-US" altLang="ja-JP" sz="3600"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endParaRPr lang="en-US" altLang="ja-JP" sz="3600" dirty="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ja-JP" altLang="en-US" sz="3600" dirty="0">
                <a:solidFill>
                  <a:srgbClr val="000000"/>
                </a:solidFill>
                <a:ea typeface="ＭＳ Ｐゴシック" charset="-128"/>
                <a:sym typeface="Wingdings" pitchFamily="2" charset="2"/>
              </a:rPr>
              <a:t>赤井</a:t>
            </a:r>
            <a:r>
              <a:rPr lang="ja-JP" altLang="en-US" sz="3600" dirty="0" smtClean="0">
                <a:solidFill>
                  <a:srgbClr val="000000"/>
                </a:solidFill>
                <a:ea typeface="ＭＳ Ｐゴシック" charset="-128"/>
                <a:sym typeface="Wingdings" pitchFamily="2" charset="2"/>
              </a:rPr>
              <a:t>朋子、</a:t>
            </a:r>
            <a:r>
              <a:rPr lang="en-US" altLang="ja-JP" sz="3600" dirty="0" smtClean="0">
                <a:solidFill>
                  <a:srgbClr val="000000"/>
                </a:solidFill>
                <a:ea typeface="ＭＳ Ｐゴシック" charset="-128"/>
                <a:sym typeface="Wingdings" pitchFamily="2" charset="2"/>
              </a:rPr>
              <a:t>2008</a:t>
            </a:r>
            <a:r>
              <a:rPr lang="ja-JP" altLang="en-US" sz="3600" dirty="0" smtClean="0">
                <a:solidFill>
                  <a:srgbClr val="000000"/>
                </a:solidFill>
                <a:ea typeface="ＭＳ Ｐゴシック" charset="-128"/>
                <a:sym typeface="Wingdings" pitchFamily="2" charset="2"/>
              </a:rPr>
              <a:t>：地球</a:t>
            </a:r>
            <a:r>
              <a:rPr lang="ja-JP" altLang="en-US" sz="3600" dirty="0">
                <a:solidFill>
                  <a:srgbClr val="000000"/>
                </a:solidFill>
                <a:ea typeface="ＭＳ Ｐゴシック" charset="-128"/>
                <a:sym typeface="Wingdings" pitchFamily="2" charset="2"/>
              </a:rPr>
              <a:t>寒冷化の影響</a:t>
            </a:r>
            <a:r>
              <a:rPr lang="ja-JP" altLang="en-US" sz="3600" dirty="0" smtClean="0">
                <a:solidFill>
                  <a:srgbClr val="000000"/>
                </a:solidFill>
                <a:ea typeface="ＭＳ Ｐゴシック" charset="-128"/>
                <a:sym typeface="Wingdings" pitchFamily="2" charset="2"/>
              </a:rPr>
              <a:t>評価、修士論文、東京大学大学院工学系研究科。</a:t>
            </a:r>
            <a:endParaRPr lang="ja-JP" altLang="en-US" sz="3600" dirty="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101</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742326730"/>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グラフ 2"/>
          <p:cNvGraphicFramePr>
            <a:graphicFrameLocks noGrp="1"/>
          </p:cNvGraphicFramePr>
          <p:nvPr>
            <p:extLst>
              <p:ext uri="{D42A27DB-BD31-4B8C-83A1-F6EECF244321}">
                <p14:modId xmlns:p14="http://schemas.microsoft.com/office/powerpoint/2010/main" val="985851434"/>
              </p:ext>
            </p:extLst>
          </p:nvPr>
        </p:nvGraphicFramePr>
        <p:xfrm>
          <a:off x="179512" y="1209578"/>
          <a:ext cx="8784976" cy="5628382"/>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2"/>
          <p:cNvSpPr>
            <a:spLocks noChangeArrowheads="1"/>
          </p:cNvSpPr>
          <p:nvPr/>
        </p:nvSpPr>
        <p:spPr bwMode="auto">
          <a:xfrm>
            <a:off x="683568" y="548680"/>
            <a:ext cx="7776863" cy="648072"/>
          </a:xfrm>
          <a:prstGeom prst="rect">
            <a:avLst/>
          </a:prstGeom>
          <a:solidFill>
            <a:srgbClr val="FFFF99">
              <a:alpha val="50195"/>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a:solidFill>
                  <a:srgbClr val="000000"/>
                </a:solidFill>
              </a:rPr>
              <a:t>年平均気温変化と電力消費量</a:t>
            </a:r>
          </a:p>
        </p:txBody>
      </p:sp>
      <p:sp>
        <p:nvSpPr>
          <p:cNvPr id="5" name="Text Box 3"/>
          <p:cNvSpPr txBox="1">
            <a:spLocks noChangeArrowheads="1"/>
          </p:cNvSpPr>
          <p:nvPr/>
        </p:nvSpPr>
        <p:spPr bwMode="auto">
          <a:xfrm>
            <a:off x="1187624" y="2060848"/>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図</a:t>
            </a:r>
            <a:r>
              <a:rPr lang="en-US" altLang="ja-JP" sz="1800" b="1" dirty="0" smtClean="0">
                <a:solidFill>
                  <a:srgbClr val="000099"/>
                </a:solidFill>
                <a:latin typeface="Times New Roman" pitchFamily="18" charset="0"/>
              </a:rPr>
              <a:t>5-1 (256</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6" name="Text Box 3"/>
          <p:cNvSpPr txBox="1">
            <a:spLocks noChangeArrowheads="1"/>
          </p:cNvSpPr>
          <p:nvPr/>
        </p:nvSpPr>
        <p:spPr bwMode="auto">
          <a:xfrm>
            <a:off x="6732240" y="6597352"/>
            <a:ext cx="23762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spcBef>
                <a:spcPct val="50000"/>
              </a:spcBef>
            </a:pPr>
            <a:r>
              <a:rPr lang="ja-JP" altLang="en-US" sz="1400" b="1" dirty="0" smtClean="0"/>
              <a:t>（赤井、</a:t>
            </a:r>
            <a:r>
              <a:rPr lang="en-US" altLang="ja-JP" sz="1400" b="1" dirty="0" smtClean="0"/>
              <a:t>2008</a:t>
            </a:r>
            <a:r>
              <a:rPr lang="ja-JP" altLang="en-US" sz="1400" b="1" dirty="0" smtClean="0"/>
              <a:t>）</a:t>
            </a:r>
            <a:endParaRPr lang="en-US" altLang="ja-JP" sz="1400" b="1" dirty="0"/>
          </a:p>
        </p:txBody>
      </p:sp>
      <p:sp>
        <p:nvSpPr>
          <p:cNvPr id="7"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102</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47348979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表</a:t>
            </a:r>
            <a:r>
              <a:rPr lang="en-US" altLang="ja-JP" sz="4400" b="1" dirty="0" smtClean="0">
                <a:solidFill>
                  <a:srgbClr val="000000"/>
                </a:solidFill>
                <a:ea typeface="ＭＳ Ｐゴシック" charset="-128"/>
              </a:rPr>
              <a:t>5.1</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484784"/>
            <a:ext cx="8610600" cy="51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a:solidFill>
                  <a:srgbClr val="000000"/>
                </a:solidFill>
                <a:ea typeface="ＭＳ Ｐゴシック" charset="-128"/>
                <a:sym typeface="Wingdings" pitchFamily="2" charset="2"/>
              </a:rPr>
              <a:t>手段の自己目的化に</a:t>
            </a:r>
            <a:r>
              <a:rPr lang="ja-JP" altLang="en-US" sz="3600" dirty="0" smtClean="0">
                <a:solidFill>
                  <a:srgbClr val="000000"/>
                </a:solidFill>
                <a:ea typeface="ＭＳ Ｐゴシック" charset="-128"/>
                <a:sym typeface="Wingdings" pitchFamily="2" charset="2"/>
              </a:rPr>
              <a:t>注意</a:t>
            </a:r>
            <a:r>
              <a:rPr lang="ja-JP" altLang="en-US" sz="3600" dirty="0">
                <a:solidFill>
                  <a:srgbClr val="000000"/>
                </a:solidFill>
                <a:ea typeface="ＭＳ Ｐゴシック" charset="-128"/>
                <a:sym typeface="Wingdings" pitchFamily="2" charset="2"/>
              </a:rPr>
              <a:t>。</a:t>
            </a:r>
            <a:endParaRPr lang="ja-JP" altLang="en-US" sz="3600" dirty="0" smtClean="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103</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972747693"/>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51792" name="Group 48"/>
          <p:cNvGraphicFramePr>
            <a:graphicFrameLocks noGrp="1"/>
          </p:cNvGraphicFramePr>
          <p:nvPr>
            <p:ph sz="half" idx="2"/>
            <p:extLst>
              <p:ext uri="{D42A27DB-BD31-4B8C-83A1-F6EECF244321}">
                <p14:modId xmlns:p14="http://schemas.microsoft.com/office/powerpoint/2010/main" val="491331412"/>
              </p:ext>
            </p:extLst>
          </p:nvPr>
        </p:nvGraphicFramePr>
        <p:xfrm>
          <a:off x="179388" y="1381903"/>
          <a:ext cx="8785225" cy="5431473"/>
        </p:xfrm>
        <a:graphic>
          <a:graphicData uri="http://schemas.openxmlformats.org/drawingml/2006/table">
            <a:tbl>
              <a:tblPr/>
              <a:tblGrid>
                <a:gridCol w="4394200"/>
                <a:gridCol w="4391025"/>
              </a:tblGrid>
              <a:tr h="6223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1" lang="ja-JP" altLang="en-US" sz="3200" b="1" i="0" u="none" strike="noStrike" cap="none" normalizeH="0" baseline="0" dirty="0" smtClean="0">
                          <a:ln>
                            <a:noFill/>
                          </a:ln>
                          <a:solidFill>
                            <a:schemeClr val="tx1"/>
                          </a:solidFill>
                          <a:effectLst/>
                          <a:latin typeface="Times New Roman" pitchFamily="18" charset="0"/>
                          <a:ea typeface="ＭＳ Ｐゴシック" pitchFamily="50" charset="-128"/>
                        </a:rPr>
                        <a:t>本来の目的</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1" lang="ja-JP" altLang="en-US" sz="3200" b="1" i="0" u="none" strike="noStrike" cap="none" normalizeH="0" baseline="0" dirty="0" smtClean="0">
                          <a:ln>
                            <a:noFill/>
                          </a:ln>
                          <a:solidFill>
                            <a:schemeClr val="tx1"/>
                          </a:solidFill>
                          <a:effectLst/>
                          <a:latin typeface="Times New Roman" pitchFamily="18" charset="0"/>
                          <a:ea typeface="ＭＳ Ｐゴシック" pitchFamily="50" charset="-128"/>
                        </a:rPr>
                        <a:t>目的化しやすい手段</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r>
              <a:tr h="55721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1" lang="ja-JP" altLang="en-US" sz="2800" b="1" i="0" u="none" strike="noStrike" cap="none" normalizeH="0" baseline="0" smtClean="0">
                          <a:ln>
                            <a:noFill/>
                          </a:ln>
                          <a:solidFill>
                            <a:schemeClr val="tx1"/>
                          </a:solidFill>
                          <a:effectLst/>
                          <a:latin typeface="Times New Roman" pitchFamily="18" charset="0"/>
                          <a:ea typeface="ＭＳ Ｐゴシック" pitchFamily="50" charset="-128"/>
                        </a:rPr>
                        <a:t>アイディアを交換し、</a:t>
                      </a:r>
                      <a:br>
                        <a:rPr kumimoji="1" lang="ja-JP" altLang="en-US" sz="2800" b="1" i="0" u="none" strike="noStrike" cap="none" normalizeH="0" baseline="0" smtClean="0">
                          <a:ln>
                            <a:noFill/>
                          </a:ln>
                          <a:solidFill>
                            <a:schemeClr val="tx1"/>
                          </a:solidFill>
                          <a:effectLst/>
                          <a:latin typeface="Times New Roman" pitchFamily="18" charset="0"/>
                          <a:ea typeface="ＭＳ Ｐゴシック" pitchFamily="50" charset="-128"/>
                        </a:rPr>
                      </a:br>
                      <a:r>
                        <a:rPr kumimoji="1" lang="ja-JP" altLang="en-US" sz="2800" b="1" i="0" u="none" strike="noStrike" cap="none" normalizeH="0" baseline="0" smtClean="0">
                          <a:ln>
                            <a:noFill/>
                          </a:ln>
                          <a:solidFill>
                            <a:schemeClr val="tx1"/>
                          </a:solidFill>
                          <a:effectLst/>
                          <a:latin typeface="Times New Roman" pitchFamily="18" charset="0"/>
                          <a:ea typeface="ＭＳ Ｐゴシック" pitchFamily="50" charset="-128"/>
                        </a:rPr>
                        <a:t>研究を推進する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1" lang="ja-JP" altLang="en-US" sz="2800" b="1" i="0" u="none" strike="noStrike" cap="none" normalizeH="0" baseline="0" smtClean="0">
                          <a:ln>
                            <a:noFill/>
                          </a:ln>
                          <a:solidFill>
                            <a:schemeClr val="tx1"/>
                          </a:solidFill>
                          <a:effectLst/>
                          <a:latin typeface="Times New Roman" pitchFamily="18" charset="0"/>
                          <a:ea typeface="ＭＳ Ｐゴシック" pitchFamily="50" charset="-128"/>
                        </a:rPr>
                        <a:t>シンポジウムやワークョップ等の会議を開催する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1" lang="ja-JP" altLang="en-US" sz="2800" b="1" i="0" u="none" strike="noStrike" cap="none" normalizeH="0" baseline="0" smtClean="0">
                          <a:ln>
                            <a:noFill/>
                          </a:ln>
                          <a:solidFill>
                            <a:schemeClr val="tx1"/>
                          </a:solidFill>
                          <a:effectLst/>
                          <a:latin typeface="Times New Roman" pitchFamily="18" charset="0"/>
                          <a:ea typeface="ＭＳ Ｐゴシック" pitchFamily="50" charset="-128"/>
                        </a:rPr>
                        <a:t>良い研究環境を整える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1" lang="ja-JP" altLang="en-US" sz="2800" b="1" i="0" u="none" strike="noStrike" cap="none" normalizeH="0" baseline="0" smtClean="0">
                          <a:ln>
                            <a:noFill/>
                          </a:ln>
                          <a:solidFill>
                            <a:schemeClr val="tx1"/>
                          </a:solidFill>
                          <a:effectLst/>
                          <a:latin typeface="Times New Roman" pitchFamily="18" charset="0"/>
                          <a:ea typeface="ＭＳ Ｐゴシック" pitchFamily="50" charset="-128"/>
                        </a:rPr>
                        <a:t>研究費や寄付金を獲得する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721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1" lang="ja-JP" altLang="en-US" sz="2800" b="1" i="0" u="none" strike="noStrike" cap="none" normalizeH="0" baseline="0" dirty="0" smtClean="0">
                          <a:ln>
                            <a:noFill/>
                          </a:ln>
                          <a:solidFill>
                            <a:schemeClr val="tx1"/>
                          </a:solidFill>
                          <a:effectLst/>
                          <a:latin typeface="Times New Roman" pitchFamily="18" charset="0"/>
                          <a:ea typeface="ＭＳ Ｐゴシック" pitchFamily="50" charset="-128"/>
                        </a:rPr>
                        <a:t>研究の成果や自分の考えをとりまとめて世に問う</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1" lang="ja-JP" altLang="en-US" sz="2800" b="1" i="0" u="none" strike="noStrike" cap="none" normalizeH="0" baseline="0" dirty="0" smtClean="0">
                          <a:ln>
                            <a:noFill/>
                          </a:ln>
                          <a:solidFill>
                            <a:schemeClr val="tx1"/>
                          </a:solidFill>
                          <a:effectLst/>
                          <a:latin typeface="Times New Roman" pitchFamily="18" charset="0"/>
                          <a:ea typeface="ＭＳ Ｐゴシック" pitchFamily="50" charset="-128"/>
                        </a:rPr>
                        <a:t>論文を書いて出版し、</a:t>
                      </a:r>
                      <a:r>
                        <a:rPr kumimoji="1" lang="en-US" altLang="ja-JP" sz="2800" b="1" i="0" u="none" strike="noStrike" cap="none" normalizeH="0" baseline="0" dirty="0" smtClean="0">
                          <a:ln>
                            <a:noFill/>
                          </a:ln>
                          <a:solidFill>
                            <a:schemeClr val="tx1"/>
                          </a:solidFill>
                          <a:effectLst/>
                          <a:latin typeface="Times New Roman" pitchFamily="18" charset="0"/>
                          <a:ea typeface="ＭＳ Ｐゴシック" pitchFamily="50" charset="-128"/>
                        </a:rPr>
                        <a:t/>
                      </a:r>
                      <a:br>
                        <a:rPr kumimoji="1" lang="en-US" altLang="ja-JP" sz="2800" b="1" i="0" u="none" strike="noStrike" cap="none" normalizeH="0" baseline="0" dirty="0" smtClean="0">
                          <a:ln>
                            <a:noFill/>
                          </a:ln>
                          <a:solidFill>
                            <a:schemeClr val="tx1"/>
                          </a:solidFill>
                          <a:effectLst/>
                          <a:latin typeface="Times New Roman" pitchFamily="18" charset="0"/>
                          <a:ea typeface="ＭＳ Ｐゴシック" pitchFamily="50" charset="-128"/>
                        </a:rPr>
                      </a:br>
                      <a:r>
                        <a:rPr kumimoji="1" lang="ja-JP" altLang="en-US" sz="2800" b="1" i="0" u="none" strike="noStrike" cap="none" normalizeH="0" baseline="0" dirty="0" smtClean="0">
                          <a:ln>
                            <a:noFill/>
                          </a:ln>
                          <a:solidFill>
                            <a:schemeClr val="tx1"/>
                          </a:solidFill>
                          <a:effectLst/>
                          <a:latin typeface="Times New Roman" pitchFamily="18" charset="0"/>
                          <a:ea typeface="ＭＳ Ｐゴシック" pitchFamily="50" charset="-128"/>
                        </a:rPr>
                        <a:t>業績評価を上げる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372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1" lang="ja-JP" altLang="en-US" sz="2800" b="1" i="0" u="none" strike="noStrike" cap="none" normalizeH="0" baseline="0" dirty="0" smtClean="0">
                          <a:ln>
                            <a:noFill/>
                          </a:ln>
                          <a:solidFill>
                            <a:schemeClr val="tx1"/>
                          </a:solidFill>
                          <a:effectLst/>
                          <a:latin typeface="Times New Roman" pitchFamily="18" charset="0"/>
                          <a:ea typeface="ＭＳ Ｐゴシック" pitchFamily="50" charset="-128"/>
                        </a:rPr>
                        <a:t>健康になる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1" lang="ja-JP" altLang="en-US" sz="2800" b="1" i="0" u="none" strike="noStrike" cap="none" normalizeH="0" baseline="0" dirty="0" smtClean="0">
                          <a:ln>
                            <a:noFill/>
                          </a:ln>
                          <a:solidFill>
                            <a:schemeClr val="tx1"/>
                          </a:solidFill>
                          <a:effectLst/>
                          <a:latin typeface="Times New Roman" pitchFamily="18" charset="0"/>
                          <a:ea typeface="ＭＳ Ｐゴシック" pitchFamily="50" charset="-128"/>
                        </a:rPr>
                        <a:t>ダイエットをする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73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1" lang="ja-JP" altLang="en-US" sz="2800" b="1" i="0" u="none" strike="noStrike" cap="none" normalizeH="0" baseline="0" dirty="0" smtClean="0">
                          <a:ln>
                            <a:noFill/>
                          </a:ln>
                          <a:solidFill>
                            <a:schemeClr val="tx1"/>
                          </a:solidFill>
                          <a:effectLst/>
                          <a:latin typeface="Times New Roman" pitchFamily="18" charset="0"/>
                          <a:ea typeface="ＭＳ Ｐゴシック" pitchFamily="50" charset="-128"/>
                        </a:rPr>
                        <a:t>好きなようにお金を使う</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1" lang="ja-JP" altLang="en-US" sz="2800" b="1" i="0" u="none" strike="noStrike" cap="none" normalizeH="0" baseline="0" dirty="0" smtClean="0">
                          <a:ln>
                            <a:noFill/>
                          </a:ln>
                          <a:solidFill>
                            <a:schemeClr val="tx1"/>
                          </a:solidFill>
                          <a:effectLst/>
                          <a:latin typeface="Times New Roman" pitchFamily="18" charset="0"/>
                          <a:ea typeface="ＭＳ Ｐゴシック" pitchFamily="50" charset="-128"/>
                        </a:rPr>
                        <a:t>お金を貯める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8963">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1" lang="ja-JP" altLang="en-US" sz="2800" b="1" i="0" u="none" strike="noStrike" cap="none" normalizeH="0" baseline="0" dirty="0" smtClean="0">
                          <a:ln>
                            <a:noFill/>
                          </a:ln>
                          <a:solidFill>
                            <a:schemeClr val="tx1"/>
                          </a:solidFill>
                          <a:effectLst/>
                          <a:latin typeface="Times New Roman" pitchFamily="18" charset="0"/>
                          <a:ea typeface="ＭＳ Ｐゴシック" pitchFamily="50" charset="-128"/>
                        </a:rPr>
                        <a:t>良い環境で勉強研究する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defRPr/>
                      </a:pPr>
                      <a:r>
                        <a:rPr kumimoji="1" lang="ja-JP" altLang="en-US" sz="2800" b="1" i="0" u="none" strike="noStrike" cap="none" normalizeH="0" baseline="0" dirty="0" smtClean="0">
                          <a:ln>
                            <a:noFill/>
                          </a:ln>
                          <a:solidFill>
                            <a:schemeClr val="tx1"/>
                          </a:solidFill>
                          <a:effectLst/>
                          <a:latin typeface="Times New Roman" pitchFamily="18" charset="0"/>
                          <a:ea typeface="ＭＳ Ｐゴシック" pitchFamily="50" charset="-128"/>
                        </a:rPr>
                        <a:t>良い大学</a:t>
                      </a:r>
                      <a:r>
                        <a:rPr kumimoji="1" lang="en-US" altLang="ja-JP" sz="2800" b="1" i="0" u="none" strike="noStrike" cap="none" normalizeH="0" baseline="0" dirty="0" smtClean="0">
                          <a:ln>
                            <a:noFill/>
                          </a:ln>
                          <a:solidFill>
                            <a:schemeClr val="tx1"/>
                          </a:solidFill>
                          <a:effectLst/>
                          <a:latin typeface="Times New Roman" pitchFamily="18" charset="0"/>
                          <a:ea typeface="ＭＳ Ｐゴシック" pitchFamily="50" charset="-128"/>
                        </a:rPr>
                        <a:t>/</a:t>
                      </a:r>
                      <a:r>
                        <a:rPr kumimoji="1" lang="ja-JP" altLang="en-US" sz="2800" b="1" i="0" u="none" strike="noStrike" cap="none" normalizeH="0" baseline="0" dirty="0" smtClean="0">
                          <a:ln>
                            <a:noFill/>
                          </a:ln>
                          <a:solidFill>
                            <a:schemeClr val="tx1"/>
                          </a:solidFill>
                          <a:effectLst/>
                          <a:latin typeface="Times New Roman" pitchFamily="18" charset="0"/>
                          <a:ea typeface="ＭＳ Ｐゴシック" pitchFamily="50" charset="-128"/>
                        </a:rPr>
                        <a:t>大学院に入る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73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1" lang="ja-JP" altLang="en-US" sz="2800" b="1" i="0" u="none" strike="noStrike" cap="none" normalizeH="0" baseline="0" dirty="0" smtClean="0">
                          <a:ln>
                            <a:noFill/>
                          </a:ln>
                          <a:solidFill>
                            <a:schemeClr val="tx1"/>
                          </a:solidFill>
                          <a:effectLst/>
                          <a:latin typeface="Times New Roman" pitchFamily="18" charset="0"/>
                          <a:ea typeface="ＭＳ Ｐゴシック" pitchFamily="50" charset="-128"/>
                        </a:rPr>
                        <a:t>持続可能な社会を構築する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1" lang="ja-JP" altLang="en-US" sz="2800" b="1" i="0" u="none" strike="noStrike" cap="none" normalizeH="0" baseline="0" dirty="0" smtClean="0">
                          <a:ln>
                            <a:noFill/>
                          </a:ln>
                          <a:solidFill>
                            <a:schemeClr val="tx1"/>
                          </a:solidFill>
                          <a:effectLst/>
                          <a:latin typeface="Times New Roman" pitchFamily="18" charset="0"/>
                          <a:ea typeface="ＭＳ Ｐゴシック" pitchFamily="50" charset="-128"/>
                        </a:rPr>
                        <a:t>地球環境を保全する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Text Box 49"/>
          <p:cNvSpPr txBox="1">
            <a:spLocks noChangeArrowheads="1"/>
          </p:cNvSpPr>
          <p:nvPr/>
        </p:nvSpPr>
        <p:spPr bwMode="auto">
          <a:xfrm>
            <a:off x="204788" y="5723979"/>
            <a:ext cx="4367212" cy="996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72000" rIns="0" bIns="72000">
            <a:spAutoFit/>
          </a:bodyPr>
          <a:lstStyle/>
          <a:p>
            <a:pPr>
              <a:spcBef>
                <a:spcPct val="50000"/>
              </a:spcBef>
            </a:pPr>
            <a:r>
              <a:rPr lang="ja-JP" altLang="en-US" sz="2800" b="1">
                <a:solidFill>
                  <a:srgbClr val="0000CC"/>
                </a:solidFill>
              </a:rPr>
              <a:t>安全・安心、健康で文化的な生活を次世代にも継承する</a:t>
            </a:r>
          </a:p>
        </p:txBody>
      </p:sp>
      <p:sp>
        <p:nvSpPr>
          <p:cNvPr id="4" name="Rectangle 50"/>
          <p:cNvSpPr>
            <a:spLocks noChangeArrowheads="1"/>
          </p:cNvSpPr>
          <p:nvPr/>
        </p:nvSpPr>
        <p:spPr bwMode="auto">
          <a:xfrm>
            <a:off x="4622800" y="2080772"/>
            <a:ext cx="4248150" cy="814017"/>
          </a:xfrm>
          <a:prstGeom prst="rect">
            <a:avLst/>
          </a:prstGeom>
          <a:solidFill>
            <a:srgbClr val="FF0000"/>
          </a:solidFill>
          <a:ln w="1905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solidFill>
                <a:srgbClr val="000000"/>
              </a:solidFill>
            </a:endParaRPr>
          </a:p>
        </p:txBody>
      </p:sp>
      <p:sp>
        <p:nvSpPr>
          <p:cNvPr id="5" name="Rectangle 51"/>
          <p:cNvSpPr>
            <a:spLocks noChangeArrowheads="1"/>
          </p:cNvSpPr>
          <p:nvPr/>
        </p:nvSpPr>
        <p:spPr bwMode="auto">
          <a:xfrm>
            <a:off x="285750" y="2080772"/>
            <a:ext cx="4248150" cy="818164"/>
          </a:xfrm>
          <a:prstGeom prst="rect">
            <a:avLst/>
          </a:prstGeom>
          <a:solidFill>
            <a:srgbClr val="0000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solidFill>
                <a:srgbClr val="000000"/>
              </a:solidFill>
            </a:endParaRPr>
          </a:p>
        </p:txBody>
      </p:sp>
      <p:sp>
        <p:nvSpPr>
          <p:cNvPr id="6" name="Rectangle 52"/>
          <p:cNvSpPr>
            <a:spLocks noChangeArrowheads="1"/>
          </p:cNvSpPr>
          <p:nvPr/>
        </p:nvSpPr>
        <p:spPr bwMode="auto">
          <a:xfrm>
            <a:off x="4622800" y="2965705"/>
            <a:ext cx="4248150" cy="508000"/>
          </a:xfrm>
          <a:prstGeom prst="rect">
            <a:avLst/>
          </a:prstGeom>
          <a:solidFill>
            <a:srgbClr val="FF0000"/>
          </a:solidFill>
          <a:ln w="1905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solidFill>
                <a:srgbClr val="000000"/>
              </a:solidFill>
            </a:endParaRPr>
          </a:p>
        </p:txBody>
      </p:sp>
      <p:sp>
        <p:nvSpPr>
          <p:cNvPr id="7" name="Rectangle 53"/>
          <p:cNvSpPr>
            <a:spLocks noChangeArrowheads="1"/>
          </p:cNvSpPr>
          <p:nvPr/>
        </p:nvSpPr>
        <p:spPr bwMode="auto">
          <a:xfrm>
            <a:off x="285750" y="2970467"/>
            <a:ext cx="4248150" cy="508000"/>
          </a:xfrm>
          <a:prstGeom prst="rect">
            <a:avLst/>
          </a:prstGeom>
          <a:solidFill>
            <a:srgbClr val="0000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solidFill>
                <a:srgbClr val="000000"/>
              </a:solidFill>
            </a:endParaRPr>
          </a:p>
        </p:txBody>
      </p:sp>
      <p:sp>
        <p:nvSpPr>
          <p:cNvPr id="8" name="Rectangle 54"/>
          <p:cNvSpPr>
            <a:spLocks noChangeArrowheads="1"/>
          </p:cNvSpPr>
          <p:nvPr/>
        </p:nvSpPr>
        <p:spPr bwMode="auto">
          <a:xfrm>
            <a:off x="4622800" y="3540379"/>
            <a:ext cx="4248150" cy="865859"/>
          </a:xfrm>
          <a:prstGeom prst="rect">
            <a:avLst/>
          </a:prstGeom>
          <a:solidFill>
            <a:srgbClr val="FF0000"/>
          </a:solidFill>
          <a:ln w="1905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solidFill>
                <a:srgbClr val="000000"/>
              </a:solidFill>
            </a:endParaRPr>
          </a:p>
        </p:txBody>
      </p:sp>
      <p:sp>
        <p:nvSpPr>
          <p:cNvPr id="9" name="Rectangle 55"/>
          <p:cNvSpPr>
            <a:spLocks noChangeArrowheads="1"/>
          </p:cNvSpPr>
          <p:nvPr/>
        </p:nvSpPr>
        <p:spPr bwMode="auto">
          <a:xfrm>
            <a:off x="285750" y="3543554"/>
            <a:ext cx="4248150" cy="865859"/>
          </a:xfrm>
          <a:prstGeom prst="rect">
            <a:avLst/>
          </a:prstGeom>
          <a:solidFill>
            <a:srgbClr val="0000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solidFill>
                <a:srgbClr val="000000"/>
              </a:solidFill>
            </a:endParaRPr>
          </a:p>
        </p:txBody>
      </p:sp>
      <p:sp>
        <p:nvSpPr>
          <p:cNvPr id="10" name="Rectangle 56"/>
          <p:cNvSpPr>
            <a:spLocks noChangeArrowheads="1"/>
          </p:cNvSpPr>
          <p:nvPr/>
        </p:nvSpPr>
        <p:spPr bwMode="auto">
          <a:xfrm>
            <a:off x="4622800" y="4488546"/>
            <a:ext cx="4248150" cy="508000"/>
          </a:xfrm>
          <a:prstGeom prst="rect">
            <a:avLst/>
          </a:prstGeom>
          <a:solidFill>
            <a:srgbClr val="FF0000"/>
          </a:solidFill>
          <a:ln w="1905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solidFill>
                <a:srgbClr val="000000"/>
              </a:solidFill>
            </a:endParaRPr>
          </a:p>
        </p:txBody>
      </p:sp>
      <p:sp>
        <p:nvSpPr>
          <p:cNvPr id="11" name="Rectangle 57"/>
          <p:cNvSpPr>
            <a:spLocks noChangeArrowheads="1"/>
          </p:cNvSpPr>
          <p:nvPr/>
        </p:nvSpPr>
        <p:spPr bwMode="auto">
          <a:xfrm>
            <a:off x="285750" y="4490133"/>
            <a:ext cx="4248150" cy="508000"/>
          </a:xfrm>
          <a:prstGeom prst="rect">
            <a:avLst/>
          </a:prstGeom>
          <a:solidFill>
            <a:srgbClr val="0000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solidFill>
                <a:srgbClr val="000000"/>
              </a:solidFill>
            </a:endParaRPr>
          </a:p>
        </p:txBody>
      </p:sp>
      <p:sp>
        <p:nvSpPr>
          <p:cNvPr id="12" name="Rectangle 58"/>
          <p:cNvSpPr>
            <a:spLocks noChangeArrowheads="1"/>
          </p:cNvSpPr>
          <p:nvPr/>
        </p:nvSpPr>
        <p:spPr bwMode="auto">
          <a:xfrm>
            <a:off x="4622800" y="5087391"/>
            <a:ext cx="4248150" cy="508000"/>
          </a:xfrm>
          <a:prstGeom prst="rect">
            <a:avLst/>
          </a:prstGeom>
          <a:solidFill>
            <a:srgbClr val="FF0000"/>
          </a:solidFill>
          <a:ln w="1905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solidFill>
                <a:srgbClr val="000000"/>
              </a:solidFill>
            </a:endParaRPr>
          </a:p>
        </p:txBody>
      </p:sp>
      <p:sp>
        <p:nvSpPr>
          <p:cNvPr id="13" name="Rectangle 59"/>
          <p:cNvSpPr>
            <a:spLocks noChangeArrowheads="1"/>
          </p:cNvSpPr>
          <p:nvPr/>
        </p:nvSpPr>
        <p:spPr bwMode="auto">
          <a:xfrm>
            <a:off x="285750" y="5088979"/>
            <a:ext cx="4248150" cy="508000"/>
          </a:xfrm>
          <a:prstGeom prst="rect">
            <a:avLst/>
          </a:prstGeom>
          <a:solidFill>
            <a:srgbClr val="0000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solidFill>
                <a:srgbClr val="000000"/>
              </a:solidFill>
            </a:endParaRPr>
          </a:p>
        </p:txBody>
      </p:sp>
      <p:sp>
        <p:nvSpPr>
          <p:cNvPr id="14" name="Rectangle 60"/>
          <p:cNvSpPr>
            <a:spLocks noChangeArrowheads="1"/>
          </p:cNvSpPr>
          <p:nvPr/>
        </p:nvSpPr>
        <p:spPr bwMode="auto">
          <a:xfrm>
            <a:off x="4622800" y="5662066"/>
            <a:ext cx="4248150" cy="508000"/>
          </a:xfrm>
          <a:prstGeom prst="rect">
            <a:avLst/>
          </a:prstGeom>
          <a:solidFill>
            <a:srgbClr val="FF0000"/>
          </a:solidFill>
          <a:ln w="1905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solidFill>
                <a:srgbClr val="000000"/>
              </a:solidFill>
            </a:endParaRPr>
          </a:p>
        </p:txBody>
      </p:sp>
      <p:sp>
        <p:nvSpPr>
          <p:cNvPr id="15" name="Rectangle 61"/>
          <p:cNvSpPr>
            <a:spLocks noChangeArrowheads="1"/>
          </p:cNvSpPr>
          <p:nvPr/>
        </p:nvSpPr>
        <p:spPr bwMode="auto">
          <a:xfrm>
            <a:off x="285750" y="5662066"/>
            <a:ext cx="4248150" cy="508000"/>
          </a:xfrm>
          <a:prstGeom prst="rect">
            <a:avLst/>
          </a:prstGeom>
          <a:solidFill>
            <a:srgbClr val="0000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solidFill>
                <a:srgbClr val="000000"/>
              </a:solidFill>
            </a:endParaRPr>
          </a:p>
        </p:txBody>
      </p:sp>
      <p:sp>
        <p:nvSpPr>
          <p:cNvPr id="16" name="Rectangle 62"/>
          <p:cNvSpPr>
            <a:spLocks noChangeArrowheads="1"/>
          </p:cNvSpPr>
          <p:nvPr/>
        </p:nvSpPr>
        <p:spPr bwMode="auto">
          <a:xfrm>
            <a:off x="4622800" y="6236741"/>
            <a:ext cx="4248150" cy="508000"/>
          </a:xfrm>
          <a:prstGeom prst="rect">
            <a:avLst/>
          </a:prstGeom>
          <a:solidFill>
            <a:srgbClr val="FF0000"/>
          </a:solidFill>
          <a:ln w="19050">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solidFill>
                <a:srgbClr val="000000"/>
              </a:solidFill>
            </a:endParaRPr>
          </a:p>
        </p:txBody>
      </p:sp>
      <p:sp>
        <p:nvSpPr>
          <p:cNvPr id="17" name="Rectangle 63"/>
          <p:cNvSpPr>
            <a:spLocks noChangeArrowheads="1"/>
          </p:cNvSpPr>
          <p:nvPr/>
        </p:nvSpPr>
        <p:spPr bwMode="auto">
          <a:xfrm>
            <a:off x="285750" y="6236741"/>
            <a:ext cx="4248150" cy="508000"/>
          </a:xfrm>
          <a:prstGeom prst="rect">
            <a:avLst/>
          </a:prstGeom>
          <a:solidFill>
            <a:srgbClr val="0000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1">
              <a:solidFill>
                <a:srgbClr val="000000"/>
              </a:solidFill>
            </a:endParaRPr>
          </a:p>
        </p:txBody>
      </p:sp>
      <p:sp>
        <p:nvSpPr>
          <p:cNvPr id="18" name="Rectangle 31"/>
          <p:cNvSpPr>
            <a:spLocks noGrp="1" noChangeArrowheads="1"/>
          </p:cNvSpPr>
          <p:nvPr>
            <p:ph type="title"/>
          </p:nvPr>
        </p:nvSpPr>
        <p:spPr>
          <a:xfrm>
            <a:off x="742771" y="705986"/>
            <a:ext cx="7666038" cy="627169"/>
          </a:xfrm>
          <a:solidFill>
            <a:srgbClr val="FFFF99">
              <a:alpha val="50000"/>
            </a:srgbClr>
          </a:solidFill>
          <a:ln w="38100">
            <a:solidFill>
              <a:srgbClr val="000066"/>
            </a:solidFill>
            <a:miter lim="800000"/>
            <a:headEnd/>
            <a:tailEnd/>
          </a:ln>
        </p:spPr>
        <p:txBody>
          <a:bodyPr/>
          <a:lstStyle/>
          <a:p>
            <a:r>
              <a:rPr lang="ja-JP" altLang="en-US" sz="3600" dirty="0">
                <a:solidFill>
                  <a:srgbClr val="000066"/>
                </a:solidFill>
              </a:rPr>
              <a:t>手段の自己目的化に注意！</a:t>
            </a:r>
          </a:p>
        </p:txBody>
      </p:sp>
      <p:sp>
        <p:nvSpPr>
          <p:cNvPr id="19" name="Text Box 3"/>
          <p:cNvSpPr txBox="1">
            <a:spLocks noChangeArrowheads="1"/>
          </p:cNvSpPr>
          <p:nvPr/>
        </p:nvSpPr>
        <p:spPr bwMode="auto">
          <a:xfrm>
            <a:off x="3563888" y="8139"/>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表</a:t>
            </a:r>
            <a:r>
              <a:rPr lang="en-US" altLang="ja-JP" sz="1800" b="1" dirty="0" smtClean="0">
                <a:solidFill>
                  <a:srgbClr val="000099"/>
                </a:solidFill>
                <a:latin typeface="Times New Roman" pitchFamily="18" charset="0"/>
              </a:rPr>
              <a:t>5-1 (266</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20"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104</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47726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2" fill="hold" grpId="0" nodeType="clickEffect">
                                  <p:stCondLst>
                                    <p:cond delay="0"/>
                                  </p:stCondLst>
                                  <p:childTnLst>
                                    <p:anim calcmode="lin" valueType="num">
                                      <p:cBhvr additive="base">
                                        <p:cTn id="11" dur="500"/>
                                        <p:tgtEl>
                                          <p:spTgt spid="4"/>
                                        </p:tgtEl>
                                        <p:attrNameLst>
                                          <p:attrName>ppt_x</p:attrName>
                                        </p:attrNameLst>
                                      </p:cBhvr>
                                      <p:tavLst>
                                        <p:tav tm="0">
                                          <p:val>
                                            <p:strVal val="ppt_x"/>
                                          </p:val>
                                        </p:tav>
                                        <p:tav tm="100000">
                                          <p:val>
                                            <p:strVal val="1+ppt_w/2"/>
                                          </p:val>
                                        </p:tav>
                                      </p:tavLst>
                                    </p:anim>
                                    <p:anim calcmode="lin" valueType="num">
                                      <p:cBhvr additive="base">
                                        <p:cTn id="12" dur="500"/>
                                        <p:tgtEl>
                                          <p:spTgt spid="4"/>
                                        </p:tgtEl>
                                        <p:attrNameLst>
                                          <p:attrName>ppt_y</p:attrName>
                                        </p:attrNameLst>
                                      </p:cBhvr>
                                      <p:tavLst>
                                        <p:tav tm="0">
                                          <p:val>
                                            <p:strVal val="ppt_y"/>
                                          </p:val>
                                        </p:tav>
                                        <p:tav tm="100000">
                                          <p:val>
                                            <p:strVal val="ppt_y"/>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2000"/>
                                        <p:tgtEl>
                                          <p:spTgt spid="7"/>
                                        </p:tgtEl>
                                      </p:cBhvr>
                                    </p:animEffect>
                                    <p:set>
                                      <p:cBhvr>
                                        <p:cTn id="18" dur="1" fill="hold">
                                          <p:stCondLst>
                                            <p:cond delay="19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2" fill="hold" grpId="0" nodeType="clickEffect">
                                  <p:stCondLst>
                                    <p:cond delay="0"/>
                                  </p:stCondLst>
                                  <p:childTnLst>
                                    <p:anim calcmode="lin" valueType="num">
                                      <p:cBhvr additive="base">
                                        <p:cTn id="22" dur="500"/>
                                        <p:tgtEl>
                                          <p:spTgt spid="6"/>
                                        </p:tgtEl>
                                        <p:attrNameLst>
                                          <p:attrName>ppt_x</p:attrName>
                                        </p:attrNameLst>
                                      </p:cBhvr>
                                      <p:tavLst>
                                        <p:tav tm="0">
                                          <p:val>
                                            <p:strVal val="ppt_x"/>
                                          </p:val>
                                        </p:tav>
                                        <p:tav tm="100000">
                                          <p:val>
                                            <p:strVal val="1+ppt_w/2"/>
                                          </p:val>
                                        </p:tav>
                                      </p:tavLst>
                                    </p:anim>
                                    <p:anim calcmode="lin" valueType="num">
                                      <p:cBhvr additive="base">
                                        <p:cTn id="23" dur="500"/>
                                        <p:tgtEl>
                                          <p:spTgt spid="6"/>
                                        </p:tgtEl>
                                        <p:attrNameLst>
                                          <p:attrName>ppt_y</p:attrName>
                                        </p:attrNameLst>
                                      </p:cBhvr>
                                      <p:tavLst>
                                        <p:tav tm="0">
                                          <p:val>
                                            <p:strVal val="ppt_y"/>
                                          </p:val>
                                        </p:tav>
                                        <p:tav tm="100000">
                                          <p:val>
                                            <p:strVal val="ppt_y"/>
                                          </p:val>
                                        </p:tav>
                                      </p:tavLst>
                                    </p:anim>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2000"/>
                                        <p:tgtEl>
                                          <p:spTgt spid="9"/>
                                        </p:tgtEl>
                                      </p:cBhvr>
                                    </p:animEffect>
                                    <p:set>
                                      <p:cBhvr>
                                        <p:cTn id="29" dur="1" fill="hold">
                                          <p:stCondLst>
                                            <p:cond delay="19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xit" presetSubtype="2" fill="hold" grpId="0" nodeType="clickEffect">
                                  <p:stCondLst>
                                    <p:cond delay="0"/>
                                  </p:stCondLst>
                                  <p:childTnLst>
                                    <p:anim calcmode="lin" valueType="num">
                                      <p:cBhvr additive="base">
                                        <p:cTn id="33" dur="500"/>
                                        <p:tgtEl>
                                          <p:spTgt spid="8"/>
                                        </p:tgtEl>
                                        <p:attrNameLst>
                                          <p:attrName>ppt_x</p:attrName>
                                        </p:attrNameLst>
                                      </p:cBhvr>
                                      <p:tavLst>
                                        <p:tav tm="0">
                                          <p:val>
                                            <p:strVal val="ppt_x"/>
                                          </p:val>
                                        </p:tav>
                                        <p:tav tm="100000">
                                          <p:val>
                                            <p:strVal val="1+ppt_w/2"/>
                                          </p:val>
                                        </p:tav>
                                      </p:tavLst>
                                    </p:anim>
                                    <p:anim calcmode="lin" valueType="num">
                                      <p:cBhvr additive="base">
                                        <p:cTn id="34" dur="500"/>
                                        <p:tgtEl>
                                          <p:spTgt spid="8"/>
                                        </p:tgtEl>
                                        <p:attrNameLst>
                                          <p:attrName>ppt_y</p:attrName>
                                        </p:attrNameLst>
                                      </p:cBhvr>
                                      <p:tavLst>
                                        <p:tav tm="0">
                                          <p:val>
                                            <p:strVal val="ppt_y"/>
                                          </p:val>
                                        </p:tav>
                                        <p:tav tm="100000">
                                          <p:val>
                                            <p:strVal val="ppt_y"/>
                                          </p:val>
                                        </p:tav>
                                      </p:tavLst>
                                    </p:anim>
                                    <p:set>
                                      <p:cBhvr>
                                        <p:cTn id="35" dur="1" fill="hold">
                                          <p:stCondLst>
                                            <p:cond delay="4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2000"/>
                                        <p:tgtEl>
                                          <p:spTgt spid="11"/>
                                        </p:tgtEl>
                                      </p:cBhvr>
                                    </p:animEffect>
                                    <p:set>
                                      <p:cBhvr>
                                        <p:cTn id="40" dur="1" fill="hold">
                                          <p:stCondLst>
                                            <p:cond delay="1999"/>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xit" presetSubtype="2" fill="hold" grpId="0" nodeType="clickEffect">
                                  <p:stCondLst>
                                    <p:cond delay="0"/>
                                  </p:stCondLst>
                                  <p:childTnLst>
                                    <p:anim calcmode="lin" valueType="num">
                                      <p:cBhvr additive="base">
                                        <p:cTn id="44" dur="500"/>
                                        <p:tgtEl>
                                          <p:spTgt spid="10"/>
                                        </p:tgtEl>
                                        <p:attrNameLst>
                                          <p:attrName>ppt_x</p:attrName>
                                        </p:attrNameLst>
                                      </p:cBhvr>
                                      <p:tavLst>
                                        <p:tav tm="0">
                                          <p:val>
                                            <p:strVal val="ppt_x"/>
                                          </p:val>
                                        </p:tav>
                                        <p:tav tm="100000">
                                          <p:val>
                                            <p:strVal val="1+ppt_w/2"/>
                                          </p:val>
                                        </p:tav>
                                      </p:tavLst>
                                    </p:anim>
                                    <p:anim calcmode="lin" valueType="num">
                                      <p:cBhvr additive="base">
                                        <p:cTn id="45" dur="500"/>
                                        <p:tgtEl>
                                          <p:spTgt spid="10"/>
                                        </p:tgtEl>
                                        <p:attrNameLst>
                                          <p:attrName>ppt_y</p:attrName>
                                        </p:attrNameLst>
                                      </p:cBhvr>
                                      <p:tavLst>
                                        <p:tav tm="0">
                                          <p:val>
                                            <p:strVal val="ppt_y"/>
                                          </p:val>
                                        </p:tav>
                                        <p:tav tm="100000">
                                          <p:val>
                                            <p:strVal val="ppt_y"/>
                                          </p:val>
                                        </p:tav>
                                      </p:tavLst>
                                    </p:anim>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2000"/>
                                        <p:tgtEl>
                                          <p:spTgt spid="13"/>
                                        </p:tgtEl>
                                      </p:cBhvr>
                                    </p:animEffect>
                                    <p:set>
                                      <p:cBhvr>
                                        <p:cTn id="51" dur="1" fill="hold">
                                          <p:stCondLst>
                                            <p:cond delay="1999"/>
                                          </p:stCondLst>
                                        </p:cTn>
                                        <p:tgtEl>
                                          <p:spTgt spid="1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xit" presetSubtype="2" fill="hold" grpId="0" nodeType="clickEffect">
                                  <p:stCondLst>
                                    <p:cond delay="0"/>
                                  </p:stCondLst>
                                  <p:childTnLst>
                                    <p:anim calcmode="lin" valueType="num">
                                      <p:cBhvr additive="base">
                                        <p:cTn id="55" dur="500"/>
                                        <p:tgtEl>
                                          <p:spTgt spid="12"/>
                                        </p:tgtEl>
                                        <p:attrNameLst>
                                          <p:attrName>ppt_x</p:attrName>
                                        </p:attrNameLst>
                                      </p:cBhvr>
                                      <p:tavLst>
                                        <p:tav tm="0">
                                          <p:val>
                                            <p:strVal val="ppt_x"/>
                                          </p:val>
                                        </p:tav>
                                        <p:tav tm="100000">
                                          <p:val>
                                            <p:strVal val="1+ppt_w/2"/>
                                          </p:val>
                                        </p:tav>
                                      </p:tavLst>
                                    </p:anim>
                                    <p:anim calcmode="lin" valueType="num">
                                      <p:cBhvr additive="base">
                                        <p:cTn id="56" dur="500"/>
                                        <p:tgtEl>
                                          <p:spTgt spid="12"/>
                                        </p:tgtEl>
                                        <p:attrNameLst>
                                          <p:attrName>ppt_y</p:attrName>
                                        </p:attrNameLst>
                                      </p:cBhvr>
                                      <p:tavLst>
                                        <p:tav tm="0">
                                          <p:val>
                                            <p:strVal val="ppt_y"/>
                                          </p:val>
                                        </p:tav>
                                        <p:tav tm="100000">
                                          <p:val>
                                            <p:strVal val="ppt_y"/>
                                          </p:val>
                                        </p:tav>
                                      </p:tavLst>
                                    </p:anim>
                                    <p:set>
                                      <p:cBhvr>
                                        <p:cTn id="57" dur="1" fill="hold">
                                          <p:stCondLst>
                                            <p:cond delay="499"/>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2000"/>
                                        <p:tgtEl>
                                          <p:spTgt spid="15"/>
                                        </p:tgtEl>
                                      </p:cBhvr>
                                    </p:animEffect>
                                    <p:set>
                                      <p:cBhvr>
                                        <p:cTn id="62" dur="1" fill="hold">
                                          <p:stCondLst>
                                            <p:cond delay="1999"/>
                                          </p:stCondLst>
                                        </p:cTn>
                                        <p:tgtEl>
                                          <p:spTgt spid="1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2" fill="hold" grpId="0" nodeType="clickEffect">
                                  <p:stCondLst>
                                    <p:cond delay="0"/>
                                  </p:stCondLst>
                                  <p:childTnLst>
                                    <p:anim calcmode="lin" valueType="num">
                                      <p:cBhvr additive="base">
                                        <p:cTn id="66" dur="500"/>
                                        <p:tgtEl>
                                          <p:spTgt spid="14"/>
                                        </p:tgtEl>
                                        <p:attrNameLst>
                                          <p:attrName>ppt_x</p:attrName>
                                        </p:attrNameLst>
                                      </p:cBhvr>
                                      <p:tavLst>
                                        <p:tav tm="0">
                                          <p:val>
                                            <p:strVal val="ppt_x"/>
                                          </p:val>
                                        </p:tav>
                                        <p:tav tm="100000">
                                          <p:val>
                                            <p:strVal val="1+ppt_w/2"/>
                                          </p:val>
                                        </p:tav>
                                      </p:tavLst>
                                    </p:anim>
                                    <p:anim calcmode="lin" valueType="num">
                                      <p:cBhvr additive="base">
                                        <p:cTn id="67" dur="500"/>
                                        <p:tgtEl>
                                          <p:spTgt spid="14"/>
                                        </p:tgtEl>
                                        <p:attrNameLst>
                                          <p:attrName>ppt_y</p:attrName>
                                        </p:attrNameLst>
                                      </p:cBhvr>
                                      <p:tavLst>
                                        <p:tav tm="0">
                                          <p:val>
                                            <p:strVal val="ppt_y"/>
                                          </p:val>
                                        </p:tav>
                                        <p:tav tm="100000">
                                          <p:val>
                                            <p:strVal val="ppt_y"/>
                                          </p:val>
                                        </p:tav>
                                      </p:tavLst>
                                    </p:anim>
                                    <p:set>
                                      <p:cBhvr>
                                        <p:cTn id="68" dur="1" fill="hold">
                                          <p:stCondLst>
                                            <p:cond delay="499"/>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2000"/>
                                        <p:tgtEl>
                                          <p:spTgt spid="17"/>
                                        </p:tgtEl>
                                      </p:cBhvr>
                                    </p:animEffect>
                                    <p:set>
                                      <p:cBhvr>
                                        <p:cTn id="73" dur="1" fill="hold">
                                          <p:stCondLst>
                                            <p:cond delay="1999"/>
                                          </p:stCondLst>
                                        </p:cTn>
                                        <p:tgtEl>
                                          <p:spTgt spid="17"/>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xit" presetSubtype="2" fill="hold" grpId="0" nodeType="clickEffect">
                                  <p:stCondLst>
                                    <p:cond delay="0"/>
                                  </p:stCondLst>
                                  <p:childTnLst>
                                    <p:anim calcmode="lin" valueType="num">
                                      <p:cBhvr additive="base">
                                        <p:cTn id="77" dur="500"/>
                                        <p:tgtEl>
                                          <p:spTgt spid="16"/>
                                        </p:tgtEl>
                                        <p:attrNameLst>
                                          <p:attrName>ppt_x</p:attrName>
                                        </p:attrNameLst>
                                      </p:cBhvr>
                                      <p:tavLst>
                                        <p:tav tm="0">
                                          <p:val>
                                            <p:strVal val="ppt_x"/>
                                          </p:val>
                                        </p:tav>
                                        <p:tav tm="100000">
                                          <p:val>
                                            <p:strVal val="1+ppt_w/2"/>
                                          </p:val>
                                        </p:tav>
                                      </p:tavLst>
                                    </p:anim>
                                    <p:anim calcmode="lin" valueType="num">
                                      <p:cBhvr additive="base">
                                        <p:cTn id="78" dur="500"/>
                                        <p:tgtEl>
                                          <p:spTgt spid="16"/>
                                        </p:tgtEl>
                                        <p:attrNameLst>
                                          <p:attrName>ppt_y</p:attrName>
                                        </p:attrNameLst>
                                      </p:cBhvr>
                                      <p:tavLst>
                                        <p:tav tm="0">
                                          <p:val>
                                            <p:strVal val="ppt_y"/>
                                          </p:val>
                                        </p:tav>
                                        <p:tav tm="100000">
                                          <p:val>
                                            <p:strVal val="ppt_y"/>
                                          </p:val>
                                        </p:tav>
                                      </p:tavLst>
                                    </p:anim>
                                    <p:set>
                                      <p:cBhvr>
                                        <p:cTn id="79" dur="1" fill="hold">
                                          <p:stCondLst>
                                            <p:cond delay="499"/>
                                          </p:stCondLst>
                                        </p:cTn>
                                        <p:tgtEl>
                                          <p:spTgt spid="1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 presetClass="exit" presetSubtype="2" fill="hold" grpId="1" nodeType="clickEffect">
                                  <p:stCondLst>
                                    <p:cond delay="0"/>
                                  </p:stCondLst>
                                  <p:childTnLst>
                                    <p:anim calcmode="lin" valueType="num">
                                      <p:cBhvr additive="base">
                                        <p:cTn id="83" dur="500"/>
                                        <p:tgtEl>
                                          <p:spTgt spid="4"/>
                                        </p:tgtEl>
                                        <p:attrNameLst>
                                          <p:attrName>ppt_x</p:attrName>
                                        </p:attrNameLst>
                                      </p:cBhvr>
                                      <p:tavLst>
                                        <p:tav tm="0">
                                          <p:val>
                                            <p:strVal val="ppt_x"/>
                                          </p:val>
                                        </p:tav>
                                        <p:tav tm="100000">
                                          <p:val>
                                            <p:strVal val="1+ppt_w/2"/>
                                          </p:val>
                                        </p:tav>
                                      </p:tavLst>
                                    </p:anim>
                                    <p:anim calcmode="lin" valueType="num">
                                      <p:cBhvr additive="base">
                                        <p:cTn id="84" dur="500"/>
                                        <p:tgtEl>
                                          <p:spTgt spid="4"/>
                                        </p:tgtEl>
                                        <p:attrNameLst>
                                          <p:attrName>ppt_y</p:attrName>
                                        </p:attrNameLst>
                                      </p:cBhvr>
                                      <p:tavLst>
                                        <p:tav tm="0">
                                          <p:val>
                                            <p:strVal val="ppt_y"/>
                                          </p:val>
                                        </p:tav>
                                        <p:tav tm="100000">
                                          <p:val>
                                            <p:strVal val="ppt_y"/>
                                          </p:val>
                                        </p:tav>
                                      </p:tavLst>
                                    </p:anim>
                                    <p:set>
                                      <p:cBhvr>
                                        <p:cTn id="85" dur="1" fill="hold">
                                          <p:stCondLst>
                                            <p:cond delay="499"/>
                                          </p:stCondLst>
                                        </p:cTn>
                                        <p:tgtEl>
                                          <p:spTgt spid="4"/>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3" presetClass="entr" presetSubtype="16" fill="hold" grpId="0" nodeType="click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7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836613"/>
            <a:ext cx="52101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7316" name="テキスト ボックス 64"/>
          <p:cNvSpPr txBox="1">
            <a:spLocks noChangeArrowheads="1"/>
          </p:cNvSpPr>
          <p:nvPr/>
        </p:nvSpPr>
        <p:spPr bwMode="auto">
          <a:xfrm>
            <a:off x="6227763" y="1809750"/>
            <a:ext cx="16573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ＭＳ Ｐゴシック" pitchFamily="50" charset="-128"/>
              </a:defRPr>
            </a:lvl1pPr>
            <a:lvl2pPr marL="742950" indent="-285750" algn="l">
              <a:defRPr kumimoji="1" sz="2400">
                <a:solidFill>
                  <a:schemeClr val="tx1"/>
                </a:solidFill>
                <a:latin typeface="Times New Roman" pitchFamily="18" charset="0"/>
                <a:ea typeface="ＭＳ Ｐゴシック" pitchFamily="50" charset="-128"/>
              </a:defRPr>
            </a:lvl2pPr>
            <a:lvl3pPr marL="1143000" indent="-228600" algn="l">
              <a:defRPr kumimoji="1" sz="2400">
                <a:solidFill>
                  <a:schemeClr val="tx1"/>
                </a:solidFill>
                <a:latin typeface="Times New Roman" pitchFamily="18" charset="0"/>
                <a:ea typeface="ＭＳ Ｐゴシック" pitchFamily="50" charset="-128"/>
              </a:defRPr>
            </a:lvl3pPr>
            <a:lvl4pPr marL="1600200" indent="-228600" algn="l">
              <a:defRPr kumimoji="1" sz="2400">
                <a:solidFill>
                  <a:schemeClr val="tx1"/>
                </a:solidFill>
                <a:latin typeface="Times New Roman" pitchFamily="18" charset="0"/>
                <a:ea typeface="ＭＳ Ｐゴシック" pitchFamily="50" charset="-128"/>
              </a:defRPr>
            </a:lvl4pPr>
            <a:lvl5pPr marL="2057400" indent="-228600" algn="l">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en-US" altLang="ja-JP" sz="4400">
                <a:solidFill>
                  <a:srgbClr val="EAB200"/>
                </a:solidFill>
              </a:rPr>
              <a:t>―</a:t>
            </a:r>
            <a:r>
              <a:rPr lang="ja-JP" altLang="en-US" sz="3200">
                <a:solidFill>
                  <a:srgbClr val="000000"/>
                </a:solidFill>
              </a:rPr>
              <a:t>　</a:t>
            </a:r>
            <a:r>
              <a:rPr lang="en-US" altLang="ja-JP" sz="2800">
                <a:solidFill>
                  <a:srgbClr val="000000"/>
                </a:solidFill>
              </a:rPr>
              <a:t>24h</a:t>
            </a:r>
            <a:endParaRPr lang="en-US" altLang="ja-JP" sz="3200">
              <a:solidFill>
                <a:srgbClr val="000000"/>
              </a:solidFill>
            </a:endParaRPr>
          </a:p>
          <a:p>
            <a:r>
              <a:rPr lang="en-US" altLang="ja-JP" sz="4400">
                <a:solidFill>
                  <a:srgbClr val="0070C0"/>
                </a:solidFill>
              </a:rPr>
              <a:t>―</a:t>
            </a:r>
            <a:r>
              <a:rPr lang="ja-JP" altLang="en-US" sz="3200">
                <a:solidFill>
                  <a:srgbClr val="000000"/>
                </a:solidFill>
              </a:rPr>
              <a:t>　</a:t>
            </a:r>
            <a:r>
              <a:rPr lang="en-US" altLang="ja-JP" sz="2800">
                <a:solidFill>
                  <a:srgbClr val="000000"/>
                </a:solidFill>
              </a:rPr>
              <a:t>12h</a:t>
            </a:r>
            <a:endParaRPr lang="en-US" altLang="ja-JP" sz="3200">
              <a:solidFill>
                <a:srgbClr val="000000"/>
              </a:solidFill>
            </a:endParaRPr>
          </a:p>
          <a:p>
            <a:r>
              <a:rPr lang="en-US" altLang="ja-JP" sz="4400">
                <a:solidFill>
                  <a:srgbClr val="9900CC"/>
                </a:solidFill>
              </a:rPr>
              <a:t>―</a:t>
            </a:r>
            <a:r>
              <a:rPr lang="ja-JP" altLang="en-US" sz="3200">
                <a:solidFill>
                  <a:srgbClr val="000000"/>
                </a:solidFill>
              </a:rPr>
              <a:t>　</a:t>
            </a:r>
            <a:r>
              <a:rPr lang="en-US" altLang="ja-JP" sz="2800">
                <a:solidFill>
                  <a:srgbClr val="000000"/>
                </a:solidFill>
              </a:rPr>
              <a:t>1 h</a:t>
            </a:r>
          </a:p>
        </p:txBody>
      </p:sp>
      <p:sp>
        <p:nvSpPr>
          <p:cNvPr id="25" name="テキスト ボックス 24"/>
          <p:cNvSpPr txBox="1"/>
          <p:nvPr/>
        </p:nvSpPr>
        <p:spPr>
          <a:xfrm>
            <a:off x="468313" y="5509681"/>
            <a:ext cx="8351837" cy="1015663"/>
          </a:xfrm>
          <a:prstGeom prst="rect">
            <a:avLst/>
          </a:prstGeom>
          <a:noFill/>
        </p:spPr>
        <p:txBody>
          <a:bodyPr>
            <a:spAutoFit/>
          </a:bodyPr>
          <a:lstStyle/>
          <a:p>
            <a:pPr>
              <a:buFont typeface="Wingdings" pitchFamily="2" charset="2"/>
              <a:buChar char="ü"/>
              <a:defRPr/>
            </a:pPr>
            <a:r>
              <a:rPr lang="ja-JP" altLang="en-US" sz="2000" b="1" dirty="0">
                <a:solidFill>
                  <a:srgbClr val="000000"/>
                </a:solidFill>
              </a:rPr>
              <a:t>平均的に見れば、日本域で降水量極値を決める大きな要因は</a:t>
            </a:r>
            <a:r>
              <a:rPr lang="ja-JP" altLang="en-US" sz="2000" b="1" dirty="0" smtClean="0">
                <a:solidFill>
                  <a:srgbClr val="000000"/>
                </a:solidFill>
              </a:rPr>
              <a:t>水蒸気量</a:t>
            </a:r>
            <a:endParaRPr lang="en-US" altLang="ja-JP" sz="2000" b="1" dirty="0" smtClean="0">
              <a:solidFill>
                <a:srgbClr val="000000"/>
              </a:solidFill>
            </a:endParaRPr>
          </a:p>
          <a:p>
            <a:pPr>
              <a:buFont typeface="Wingdings" pitchFamily="2" charset="2"/>
              <a:buChar char="ü"/>
              <a:defRPr/>
            </a:pPr>
            <a:r>
              <a:rPr lang="ja-JP" altLang="en-US" sz="2000" b="1" dirty="0">
                <a:solidFill>
                  <a:srgbClr val="000000"/>
                </a:solidFill>
              </a:rPr>
              <a:t>寒い地域</a:t>
            </a:r>
            <a:r>
              <a:rPr lang="ja-JP" altLang="en-US" sz="2000" b="1" dirty="0" smtClean="0">
                <a:solidFill>
                  <a:srgbClr val="000000"/>
                </a:solidFill>
              </a:rPr>
              <a:t>の方が温暖化で極端に強い降水が増大する可能性大</a:t>
            </a:r>
            <a:endParaRPr lang="en-US" altLang="ja-JP" sz="2000" b="1" dirty="0" smtClean="0">
              <a:solidFill>
                <a:srgbClr val="000000"/>
              </a:solidFill>
            </a:endParaRPr>
          </a:p>
          <a:p>
            <a:pPr>
              <a:buFont typeface="Wingdings" pitchFamily="2" charset="2"/>
              <a:buChar char="ü"/>
              <a:defRPr/>
            </a:pPr>
            <a:r>
              <a:rPr lang="en-US" altLang="ja-JP" sz="2000" b="1" dirty="0" smtClean="0">
                <a:solidFill>
                  <a:srgbClr val="000000"/>
                </a:solidFill>
              </a:rPr>
              <a:t>10</a:t>
            </a:r>
            <a:r>
              <a:rPr lang="ja-JP" altLang="en-US" sz="2000" b="1" dirty="0">
                <a:solidFill>
                  <a:srgbClr val="000000"/>
                </a:solidFill>
              </a:rPr>
              <a:t>分間</a:t>
            </a:r>
            <a:r>
              <a:rPr lang="ja-JP" altLang="en-US" sz="2000" b="1" dirty="0" smtClean="0">
                <a:solidFill>
                  <a:srgbClr val="000000"/>
                </a:solidFill>
              </a:rPr>
              <a:t>降水強度では降水強度の気温依存性の「頭打ち」見られず</a:t>
            </a:r>
            <a:endParaRPr lang="en-US" altLang="ja-JP" sz="2000" b="1" dirty="0">
              <a:solidFill>
                <a:srgbClr val="000000"/>
              </a:solidFill>
            </a:endParaRPr>
          </a:p>
        </p:txBody>
      </p:sp>
      <p:sp>
        <p:nvSpPr>
          <p:cNvPr id="4237318" name="テキスト ボックス 25"/>
          <p:cNvSpPr txBox="1">
            <a:spLocks noChangeArrowheads="1"/>
          </p:cNvSpPr>
          <p:nvPr/>
        </p:nvSpPr>
        <p:spPr bwMode="auto">
          <a:xfrm>
            <a:off x="2627313" y="1196975"/>
            <a:ext cx="3889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ＭＳ Ｐゴシック" pitchFamily="50" charset="-128"/>
              </a:defRPr>
            </a:lvl1pPr>
            <a:lvl2pPr marL="742950" indent="-285750" algn="l">
              <a:defRPr kumimoji="1" sz="2400">
                <a:solidFill>
                  <a:schemeClr val="tx1"/>
                </a:solidFill>
                <a:latin typeface="Times New Roman" pitchFamily="18" charset="0"/>
                <a:ea typeface="ＭＳ Ｐゴシック" pitchFamily="50" charset="-128"/>
              </a:defRPr>
            </a:lvl2pPr>
            <a:lvl3pPr marL="1143000" indent="-228600" algn="l">
              <a:defRPr kumimoji="1" sz="2400">
                <a:solidFill>
                  <a:schemeClr val="tx1"/>
                </a:solidFill>
                <a:latin typeface="Times New Roman" pitchFamily="18" charset="0"/>
                <a:ea typeface="ＭＳ Ｐゴシック" pitchFamily="50" charset="-128"/>
              </a:defRPr>
            </a:lvl3pPr>
            <a:lvl4pPr marL="1600200" indent="-228600" algn="l">
              <a:defRPr kumimoji="1" sz="2400">
                <a:solidFill>
                  <a:schemeClr val="tx1"/>
                </a:solidFill>
                <a:latin typeface="Times New Roman" pitchFamily="18" charset="0"/>
                <a:ea typeface="ＭＳ Ｐゴシック" pitchFamily="50" charset="-128"/>
              </a:defRPr>
            </a:lvl4pPr>
            <a:lvl5pPr marL="2057400" indent="-228600" algn="l">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en-US" altLang="ja-JP" sz="2000">
                <a:solidFill>
                  <a:srgbClr val="000000"/>
                </a:solidFill>
              </a:rPr>
              <a:t>99</a:t>
            </a:r>
            <a:r>
              <a:rPr lang="en-US" altLang="ja-JP" sz="2000" baseline="30000">
                <a:solidFill>
                  <a:srgbClr val="000000"/>
                </a:solidFill>
              </a:rPr>
              <a:t>th</a:t>
            </a:r>
            <a:r>
              <a:rPr lang="en-US" altLang="ja-JP" sz="2000">
                <a:solidFill>
                  <a:srgbClr val="000000"/>
                </a:solidFill>
              </a:rPr>
              <a:t> percentile precipitation</a:t>
            </a:r>
            <a:endParaRPr lang="ja-JP" altLang="en-US" sz="2000">
              <a:solidFill>
                <a:srgbClr val="000000"/>
              </a:solidFill>
            </a:endParaRPr>
          </a:p>
        </p:txBody>
      </p:sp>
      <p:sp>
        <p:nvSpPr>
          <p:cNvPr id="4237319" name="テキスト ボックス 16"/>
          <p:cNvSpPr txBox="1">
            <a:spLocks noChangeArrowheads="1"/>
          </p:cNvSpPr>
          <p:nvPr/>
        </p:nvSpPr>
        <p:spPr bwMode="auto">
          <a:xfrm>
            <a:off x="1619250" y="539750"/>
            <a:ext cx="698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ＭＳ Ｐゴシック" pitchFamily="50" charset="-128"/>
              </a:defRPr>
            </a:lvl1pPr>
            <a:lvl2pPr marL="742950" indent="-285750" algn="l">
              <a:defRPr kumimoji="1" sz="2400">
                <a:solidFill>
                  <a:schemeClr val="tx1"/>
                </a:solidFill>
                <a:latin typeface="Times New Roman" pitchFamily="18" charset="0"/>
                <a:ea typeface="ＭＳ Ｐゴシック" pitchFamily="50" charset="-128"/>
              </a:defRPr>
            </a:lvl2pPr>
            <a:lvl3pPr marL="1143000" indent="-228600" algn="l">
              <a:defRPr kumimoji="1" sz="2400">
                <a:solidFill>
                  <a:schemeClr val="tx1"/>
                </a:solidFill>
                <a:latin typeface="Times New Roman" pitchFamily="18" charset="0"/>
                <a:ea typeface="ＭＳ Ｐゴシック" pitchFamily="50" charset="-128"/>
              </a:defRPr>
            </a:lvl3pPr>
            <a:lvl4pPr marL="1600200" indent="-228600" algn="l">
              <a:defRPr kumimoji="1" sz="2400">
                <a:solidFill>
                  <a:schemeClr val="tx1"/>
                </a:solidFill>
                <a:latin typeface="Times New Roman" pitchFamily="18" charset="0"/>
                <a:ea typeface="ＭＳ Ｐゴシック" pitchFamily="50" charset="-128"/>
              </a:defRPr>
            </a:lvl4pPr>
            <a:lvl5pPr marL="2057400" indent="-228600" algn="l">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3600">
                <a:solidFill>
                  <a:srgbClr val="000000"/>
                </a:solidFill>
              </a:rPr>
              <a:t>日本全体・全季節で平均すると・・・</a:t>
            </a:r>
            <a:endParaRPr lang="en-US" altLang="ja-JP" sz="3600">
              <a:solidFill>
                <a:srgbClr val="000000"/>
              </a:solidFill>
            </a:endParaRPr>
          </a:p>
        </p:txBody>
      </p:sp>
      <p:sp>
        <p:nvSpPr>
          <p:cNvPr id="10" name="Text Box 12"/>
          <p:cNvSpPr txBox="1">
            <a:spLocks noChangeArrowheads="1"/>
          </p:cNvSpPr>
          <p:nvPr/>
        </p:nvSpPr>
        <p:spPr bwMode="auto">
          <a:xfrm>
            <a:off x="6732240" y="6535738"/>
            <a:ext cx="23768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a:defRPr kumimoji="1" sz="2400">
                <a:solidFill>
                  <a:schemeClr val="tx1"/>
                </a:solidFill>
                <a:latin typeface="Times New Roman" pitchFamily="18" charset="0"/>
                <a:ea typeface="ＭＳ Ｐゴシック" pitchFamily="50" charset="-128"/>
              </a:defRPr>
            </a:lvl1pPr>
            <a:lvl2pPr marL="742950" indent="-285750" algn="l">
              <a:defRPr kumimoji="1" sz="2400">
                <a:solidFill>
                  <a:schemeClr val="tx1"/>
                </a:solidFill>
                <a:latin typeface="Times New Roman" pitchFamily="18" charset="0"/>
                <a:ea typeface="ＭＳ Ｐゴシック" pitchFamily="50" charset="-128"/>
              </a:defRPr>
            </a:lvl2pPr>
            <a:lvl3pPr marL="1143000" indent="-228600" algn="l">
              <a:defRPr kumimoji="1" sz="2400">
                <a:solidFill>
                  <a:schemeClr val="tx1"/>
                </a:solidFill>
                <a:latin typeface="Times New Roman" pitchFamily="18" charset="0"/>
                <a:ea typeface="ＭＳ Ｐゴシック" pitchFamily="50" charset="-128"/>
              </a:defRPr>
            </a:lvl3pPr>
            <a:lvl4pPr marL="1600200" indent="-228600" algn="l">
              <a:defRPr kumimoji="1" sz="2400">
                <a:solidFill>
                  <a:schemeClr val="tx1"/>
                </a:solidFill>
                <a:latin typeface="Times New Roman" pitchFamily="18" charset="0"/>
                <a:ea typeface="ＭＳ Ｐゴシック" pitchFamily="50" charset="-128"/>
              </a:defRPr>
            </a:lvl4pPr>
            <a:lvl5pPr marL="2057400" indent="-228600" algn="l">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spcBef>
                <a:spcPct val="50000"/>
              </a:spcBef>
            </a:pPr>
            <a:r>
              <a:rPr lang="en-US" altLang="ja-JP" sz="1800" dirty="0" smtClean="0">
                <a:solidFill>
                  <a:srgbClr val="000000"/>
                </a:solidFill>
                <a:latin typeface="Arial" pitchFamily="34" charset="0"/>
              </a:rPr>
              <a:t>(</a:t>
            </a:r>
            <a:r>
              <a:rPr lang="en-US" altLang="ja-JP" sz="1800" dirty="0" err="1" smtClean="0">
                <a:solidFill>
                  <a:srgbClr val="000000"/>
                </a:solidFill>
                <a:latin typeface="Arial" pitchFamily="34" charset="0"/>
              </a:rPr>
              <a:t>Utsumi</a:t>
            </a:r>
            <a:r>
              <a:rPr lang="en-US" altLang="ja-JP" sz="1800" dirty="0" smtClean="0">
                <a:solidFill>
                  <a:srgbClr val="000000"/>
                </a:solidFill>
                <a:latin typeface="Arial" pitchFamily="34" charset="0"/>
              </a:rPr>
              <a:t> et al.,</a:t>
            </a:r>
            <a:r>
              <a:rPr lang="ja-JP" altLang="en-US" sz="1800" dirty="0" smtClean="0">
                <a:solidFill>
                  <a:srgbClr val="000000"/>
                </a:solidFill>
                <a:latin typeface="Arial" pitchFamily="34" charset="0"/>
              </a:rPr>
              <a:t> </a:t>
            </a:r>
            <a:r>
              <a:rPr lang="en-US" altLang="ja-JP" sz="1800" dirty="0" smtClean="0">
                <a:solidFill>
                  <a:srgbClr val="000000"/>
                </a:solidFill>
                <a:latin typeface="Arial" pitchFamily="34" charset="0"/>
              </a:rPr>
              <a:t>2011)</a:t>
            </a:r>
            <a:endParaRPr lang="en-US" altLang="ja-JP" sz="1800" dirty="0">
              <a:solidFill>
                <a:srgbClr val="000000"/>
              </a:solidFill>
              <a:latin typeface="Arial" pitchFamily="34" charset="0"/>
            </a:endParaRPr>
          </a:p>
        </p:txBody>
      </p:sp>
      <p:sp>
        <p:nvSpPr>
          <p:cNvPr id="12" name="Rectangle 2"/>
          <p:cNvSpPr txBox="1">
            <a:spLocks noChangeArrowheads="1"/>
          </p:cNvSpPr>
          <p:nvPr/>
        </p:nvSpPr>
        <p:spPr bwMode="auto">
          <a:xfrm>
            <a:off x="5965700" y="4005064"/>
            <a:ext cx="2998788" cy="1216819"/>
          </a:xfrm>
          <a:prstGeom prst="rect">
            <a:avLst/>
          </a:prstGeom>
          <a:solidFill>
            <a:srgbClr val="FFFF00"/>
          </a:solidFill>
          <a:ln>
            <a:noFill/>
          </a:ln>
          <a:effectLs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rgbClr val="333399"/>
              </a:buClr>
              <a:buFont typeface="Wingdings" pitchFamily="2" charset="2"/>
              <a:buChar char="S"/>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T"/>
              <a:defRPr kumimoji="1" sz="2800" b="1">
                <a:solidFill>
                  <a:schemeClr val="tx1"/>
                </a:solidFill>
                <a:latin typeface="+mn-lt"/>
                <a:ea typeface="+mn-ea"/>
              </a:defRPr>
            </a:lvl2pPr>
            <a:lvl3pPr marL="1143000" indent="-228600" algn="l" rtl="0" eaLnBrk="0" fontAlgn="base" hangingPunct="0">
              <a:spcBef>
                <a:spcPct val="20000"/>
              </a:spcBef>
              <a:spcAft>
                <a:spcPct val="0"/>
              </a:spcAft>
              <a:buClr>
                <a:srgbClr val="000099"/>
              </a:buClr>
              <a:buFont typeface="Wingdings" pitchFamily="2" charset="2"/>
              <a:buChar char="Ø"/>
              <a:defRPr kumimoji="1" sz="2400" b="1">
                <a:solidFill>
                  <a:schemeClr val="tx1"/>
                </a:solidFill>
                <a:latin typeface="+mn-lt"/>
                <a:ea typeface="+mn-ea"/>
              </a:defRPr>
            </a:lvl3pPr>
            <a:lvl4pPr marL="1600200" indent="-228600" algn="l" rtl="0" eaLnBrk="0" fontAlgn="base" hangingPunct="0">
              <a:spcBef>
                <a:spcPct val="20000"/>
              </a:spcBef>
              <a:spcAft>
                <a:spcPct val="0"/>
              </a:spcAft>
              <a:buClr>
                <a:srgbClr val="333399"/>
              </a:buClr>
              <a:buFont typeface="Wingdings" pitchFamily="2" charset="2"/>
              <a:buChar char="p"/>
              <a:defRPr kumimoji="1" sz="2000" b="1">
                <a:solidFill>
                  <a:schemeClr val="tx1"/>
                </a:solidFill>
                <a:latin typeface="+mn-lt"/>
                <a:ea typeface="+mn-ea"/>
              </a:defRPr>
            </a:lvl4pPr>
            <a:lvl5pPr marL="2057400" indent="-228600" algn="l" rtl="0" eaLnBrk="0" fontAlgn="base" hangingPunct="0">
              <a:spcBef>
                <a:spcPct val="20000"/>
              </a:spcBef>
              <a:spcAft>
                <a:spcPct val="0"/>
              </a:spcAft>
              <a:buClr>
                <a:srgbClr val="000066"/>
              </a:buClr>
              <a:buFont typeface="Wingdings" pitchFamily="2" charset="2"/>
              <a:buChar char="l"/>
              <a:defRPr kumimoji="1" sz="2000" b="1">
                <a:solidFill>
                  <a:schemeClr val="tx1"/>
                </a:solidFill>
                <a:latin typeface="+mn-lt"/>
                <a:ea typeface="+mn-ea"/>
              </a:defRPr>
            </a:lvl5pPr>
            <a:lvl6pPr marL="2514600" indent="-228600" algn="l" rtl="0" fontAlgn="base">
              <a:spcBef>
                <a:spcPct val="20000"/>
              </a:spcBef>
              <a:spcAft>
                <a:spcPct val="0"/>
              </a:spcAft>
              <a:buClr>
                <a:srgbClr val="000066"/>
              </a:buClr>
              <a:buFont typeface="Wingdings" pitchFamily="2" charset="2"/>
              <a:buChar char="l"/>
              <a:defRPr kumimoji="1" sz="2000" b="1">
                <a:solidFill>
                  <a:schemeClr val="tx1"/>
                </a:solidFill>
                <a:latin typeface="+mn-lt"/>
                <a:ea typeface="+mn-ea"/>
              </a:defRPr>
            </a:lvl6pPr>
            <a:lvl7pPr marL="2971800" indent="-228600" algn="l" rtl="0" fontAlgn="base">
              <a:spcBef>
                <a:spcPct val="20000"/>
              </a:spcBef>
              <a:spcAft>
                <a:spcPct val="0"/>
              </a:spcAft>
              <a:buClr>
                <a:srgbClr val="000066"/>
              </a:buClr>
              <a:buFont typeface="Wingdings" pitchFamily="2" charset="2"/>
              <a:buChar char="l"/>
              <a:defRPr kumimoji="1" sz="2000" b="1">
                <a:solidFill>
                  <a:schemeClr val="tx1"/>
                </a:solidFill>
                <a:latin typeface="+mn-lt"/>
                <a:ea typeface="+mn-ea"/>
              </a:defRPr>
            </a:lvl7pPr>
            <a:lvl8pPr marL="3429000" indent="-228600" algn="l" rtl="0" fontAlgn="base">
              <a:spcBef>
                <a:spcPct val="20000"/>
              </a:spcBef>
              <a:spcAft>
                <a:spcPct val="0"/>
              </a:spcAft>
              <a:buClr>
                <a:srgbClr val="000066"/>
              </a:buClr>
              <a:buFont typeface="Wingdings" pitchFamily="2" charset="2"/>
              <a:buChar char="l"/>
              <a:defRPr kumimoji="1" sz="2000" b="1">
                <a:solidFill>
                  <a:schemeClr val="tx1"/>
                </a:solidFill>
                <a:latin typeface="+mn-lt"/>
                <a:ea typeface="+mn-ea"/>
              </a:defRPr>
            </a:lvl8pPr>
            <a:lvl9pPr marL="3886200" indent="-228600" algn="l" rtl="0" fontAlgn="base">
              <a:spcBef>
                <a:spcPct val="20000"/>
              </a:spcBef>
              <a:spcAft>
                <a:spcPct val="0"/>
              </a:spcAft>
              <a:buClr>
                <a:srgbClr val="000066"/>
              </a:buClr>
              <a:buFont typeface="Wingdings" pitchFamily="2" charset="2"/>
              <a:buChar char="l"/>
              <a:defRPr kumimoji="1" sz="2000" b="1">
                <a:solidFill>
                  <a:schemeClr val="tx1"/>
                </a:solidFill>
                <a:latin typeface="+mn-lt"/>
                <a:ea typeface="+mn-ea"/>
              </a:defRPr>
            </a:lvl9pPr>
          </a:lstStyle>
          <a:p>
            <a:r>
              <a:rPr lang="ja-JP" altLang="en-US" sz="3600" dirty="0" smtClean="0">
                <a:solidFill>
                  <a:srgbClr val="0033CC"/>
                </a:solidFill>
              </a:rPr>
              <a:t>アメダス観測値に基づく</a:t>
            </a:r>
          </a:p>
        </p:txBody>
      </p:sp>
      <p:sp>
        <p:nvSpPr>
          <p:cNvPr id="11" name="Text Box 3"/>
          <p:cNvSpPr txBox="1">
            <a:spLocks noChangeArrowheads="1"/>
          </p:cNvSpPr>
          <p:nvPr/>
        </p:nvSpPr>
        <p:spPr bwMode="auto">
          <a:xfrm>
            <a:off x="3517638" y="42670"/>
            <a:ext cx="3744417" cy="369332"/>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(268</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13" name="スライド番号プレースホルダー 5"/>
          <p:cNvSpPr>
            <a:spLocks noGrp="1"/>
          </p:cNvSpPr>
          <p:nvPr>
            <p:ph type="sldNum" sz="quarter" idx="12"/>
          </p:nvPr>
        </p:nvSpPr>
        <p:spPr>
          <a:xfrm>
            <a:off x="7203504" y="379511"/>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105</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10447851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395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833438"/>
            <a:ext cx="7924800"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63939" name="Rectangle 3"/>
          <p:cNvSpPr>
            <a:spLocks noGrp="1" noChangeArrowheads="1"/>
          </p:cNvSpPr>
          <p:nvPr>
            <p:ph type="title"/>
          </p:nvPr>
        </p:nvSpPr>
        <p:spPr>
          <a:xfrm>
            <a:off x="0" y="358552"/>
            <a:ext cx="9144000" cy="838200"/>
          </a:xfrm>
        </p:spPr>
        <p:txBody>
          <a:bodyPr/>
          <a:lstStyle/>
          <a:p>
            <a:r>
              <a:rPr lang="ja-JP" altLang="en-US" sz="3600" b="0" dirty="0" smtClean="0">
                <a:solidFill>
                  <a:schemeClr val="tx1"/>
                </a:solidFill>
                <a:ea typeface="HGP創英角ｺﾞｼｯｸUB" pitchFamily="50" charset="-128"/>
              </a:rPr>
              <a:t>東京における階級</a:t>
            </a:r>
            <a:r>
              <a:rPr lang="ja-JP" altLang="en-US" sz="3600" b="0" dirty="0">
                <a:solidFill>
                  <a:schemeClr val="tx1"/>
                </a:solidFill>
                <a:ea typeface="HGP創英角ｺﾞｼｯｸUB" pitchFamily="50" charset="-128"/>
              </a:rPr>
              <a:t>別雨量回数の変遷</a:t>
            </a:r>
          </a:p>
        </p:txBody>
      </p:sp>
      <p:sp>
        <p:nvSpPr>
          <p:cNvPr id="4263940" name="Text Box 4"/>
          <p:cNvSpPr txBox="1">
            <a:spLocks noChangeArrowheads="1"/>
          </p:cNvSpPr>
          <p:nvPr/>
        </p:nvSpPr>
        <p:spPr bwMode="auto">
          <a:xfrm>
            <a:off x="439738" y="5730875"/>
            <a:ext cx="82470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0"/>
              <a:t>それぞれ各年10</a:t>
            </a:r>
            <a:r>
              <a:rPr lang="en-US" altLang="ja-JP" b="0"/>
              <a:t>mm/h</a:t>
            </a:r>
            <a:r>
              <a:rPr lang="ja-JP" altLang="en-US" b="0"/>
              <a:t>超 (青)、20</a:t>
            </a:r>
            <a:r>
              <a:rPr lang="en-US" altLang="ja-JP" b="0"/>
              <a:t>mm/h</a:t>
            </a:r>
            <a:r>
              <a:rPr lang="ja-JP" altLang="en-US" b="0"/>
              <a:t>超(赤)、30</a:t>
            </a:r>
            <a:r>
              <a:rPr lang="en-US" altLang="ja-JP" b="0"/>
              <a:t>mm/h</a:t>
            </a:r>
            <a:r>
              <a:rPr lang="ja-JP" altLang="en-US" b="0"/>
              <a:t>超(緑)の</a:t>
            </a:r>
          </a:p>
          <a:p>
            <a:r>
              <a:rPr lang="ja-JP" altLang="en-US" b="0"/>
              <a:t>雨量を記録した回数</a:t>
            </a:r>
          </a:p>
        </p:txBody>
      </p:sp>
      <p:pic>
        <p:nvPicPr>
          <p:cNvPr id="42639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7924800"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12"/>
          <p:cNvSpPr txBox="1">
            <a:spLocks noChangeArrowheads="1"/>
          </p:cNvSpPr>
          <p:nvPr/>
        </p:nvSpPr>
        <p:spPr bwMode="auto">
          <a:xfrm>
            <a:off x="5867400" y="6623690"/>
            <a:ext cx="32416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a:defRPr kumimoji="1" sz="2400">
                <a:solidFill>
                  <a:schemeClr val="tx1"/>
                </a:solidFill>
                <a:latin typeface="Times New Roman" pitchFamily="18" charset="0"/>
                <a:ea typeface="ＭＳ Ｐゴシック" pitchFamily="50" charset="-128"/>
              </a:defRPr>
            </a:lvl1pPr>
            <a:lvl2pPr marL="742950" indent="-285750" algn="l">
              <a:defRPr kumimoji="1" sz="2400">
                <a:solidFill>
                  <a:schemeClr val="tx1"/>
                </a:solidFill>
                <a:latin typeface="Times New Roman" pitchFamily="18" charset="0"/>
                <a:ea typeface="ＭＳ Ｐゴシック" pitchFamily="50" charset="-128"/>
              </a:defRPr>
            </a:lvl2pPr>
            <a:lvl3pPr marL="1143000" indent="-228600" algn="l">
              <a:defRPr kumimoji="1" sz="2400">
                <a:solidFill>
                  <a:schemeClr val="tx1"/>
                </a:solidFill>
                <a:latin typeface="Times New Roman" pitchFamily="18" charset="0"/>
                <a:ea typeface="ＭＳ Ｐゴシック" pitchFamily="50" charset="-128"/>
              </a:defRPr>
            </a:lvl3pPr>
            <a:lvl4pPr marL="1600200" indent="-228600" algn="l">
              <a:defRPr kumimoji="1" sz="2400">
                <a:solidFill>
                  <a:schemeClr val="tx1"/>
                </a:solidFill>
                <a:latin typeface="Times New Roman" pitchFamily="18" charset="0"/>
                <a:ea typeface="ＭＳ Ｐゴシック" pitchFamily="50" charset="-128"/>
              </a:defRPr>
            </a:lvl4pPr>
            <a:lvl5pPr marL="2057400" indent="-228600" algn="l">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r">
              <a:spcBef>
                <a:spcPct val="50000"/>
              </a:spcBef>
            </a:pPr>
            <a:r>
              <a:rPr lang="en-US" altLang="ja-JP" sz="1400" b="0" dirty="0" smtClean="0">
                <a:solidFill>
                  <a:srgbClr val="000000"/>
                </a:solidFill>
                <a:latin typeface="Arial" pitchFamily="34" charset="0"/>
              </a:rPr>
              <a:t>(</a:t>
            </a:r>
            <a:r>
              <a:rPr lang="en-US" altLang="ja-JP" sz="1400" b="0" dirty="0">
                <a:solidFill>
                  <a:srgbClr val="000000"/>
                </a:solidFill>
                <a:latin typeface="Arial" pitchFamily="34" charset="0"/>
              </a:rPr>
              <a:t>Kanae</a:t>
            </a:r>
            <a:r>
              <a:rPr lang="en-US" altLang="ja-JP" sz="1400" b="0" dirty="0" smtClean="0">
                <a:solidFill>
                  <a:srgbClr val="000000"/>
                </a:solidFill>
                <a:latin typeface="Arial" pitchFamily="34" charset="0"/>
              </a:rPr>
              <a:t> et al.,</a:t>
            </a:r>
            <a:r>
              <a:rPr lang="ja-JP" altLang="en-US" sz="1400" b="0" dirty="0" smtClean="0">
                <a:solidFill>
                  <a:srgbClr val="000000"/>
                </a:solidFill>
                <a:latin typeface="Arial" pitchFamily="34" charset="0"/>
              </a:rPr>
              <a:t> </a:t>
            </a:r>
            <a:r>
              <a:rPr lang="en-US" altLang="ja-JP" sz="1400" b="0" dirty="0" smtClean="0">
                <a:solidFill>
                  <a:srgbClr val="000000"/>
                </a:solidFill>
                <a:latin typeface="Arial" pitchFamily="34" charset="0"/>
              </a:rPr>
              <a:t>2004)</a:t>
            </a:r>
            <a:endParaRPr lang="en-US" altLang="ja-JP" sz="1400" b="0" dirty="0">
              <a:solidFill>
                <a:srgbClr val="000000"/>
              </a:solidFill>
              <a:latin typeface="Arial" pitchFamily="34" charset="0"/>
            </a:endParaRPr>
          </a:p>
        </p:txBody>
      </p:sp>
      <p:sp>
        <p:nvSpPr>
          <p:cNvPr id="8" name="Text Box 3"/>
          <p:cNvSpPr txBox="1">
            <a:spLocks noChangeArrowheads="1"/>
          </p:cNvSpPr>
          <p:nvPr/>
        </p:nvSpPr>
        <p:spPr bwMode="auto">
          <a:xfrm>
            <a:off x="3517638" y="42670"/>
            <a:ext cx="3744417" cy="369332"/>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(268</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9" name="スライド番号プレースホルダー 5"/>
          <p:cNvSpPr>
            <a:spLocks noGrp="1"/>
          </p:cNvSpPr>
          <p:nvPr>
            <p:ph type="sldNum" sz="quarter" idx="12"/>
          </p:nvPr>
        </p:nvSpPr>
        <p:spPr>
          <a:xfrm>
            <a:off x="7203504" y="379511"/>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106</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4122121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263953"/>
                                        </p:tgtEl>
                                        <p:attrNameLst>
                                          <p:attrName>style.visibility</p:attrName>
                                        </p:attrNameLst>
                                      </p:cBhvr>
                                      <p:to>
                                        <p:strVal val="visible"/>
                                      </p:to>
                                    </p:set>
                                    <p:animEffect transition="in" filter="dissolve">
                                      <p:cBhvr>
                                        <p:cTn id="7" dur="500"/>
                                        <p:tgtEl>
                                          <p:spTgt spid="4263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1890" name="Rectangle 2"/>
          <p:cNvSpPr>
            <a:spLocks noGrp="1" noChangeArrowheads="1"/>
          </p:cNvSpPr>
          <p:nvPr>
            <p:ph type="ctrTitle"/>
          </p:nvPr>
        </p:nvSpPr>
        <p:spPr>
          <a:xfrm>
            <a:off x="685800" y="304800"/>
            <a:ext cx="7772400" cy="685800"/>
          </a:xfrm>
        </p:spPr>
        <p:txBody>
          <a:bodyPr/>
          <a:lstStyle/>
          <a:p>
            <a:r>
              <a:rPr lang="ja-JP" altLang="en-US" sz="3200" dirty="0"/>
              <a:t>　</a:t>
            </a:r>
            <a:endParaRPr lang="ja-JP" altLang="en-US" sz="2800" dirty="0"/>
          </a:p>
        </p:txBody>
      </p:sp>
      <p:sp>
        <p:nvSpPr>
          <p:cNvPr id="4261891" name="Rectangle 3"/>
          <p:cNvSpPr>
            <a:spLocks noChangeArrowheads="1"/>
          </p:cNvSpPr>
          <p:nvPr/>
        </p:nvSpPr>
        <p:spPr bwMode="auto">
          <a:xfrm>
            <a:off x="611559" y="510952"/>
            <a:ext cx="7960939"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3600" b="1" dirty="0">
                <a:solidFill>
                  <a:srgbClr val="000000"/>
                </a:solidFill>
                <a:latin typeface="Arial" pitchFamily="34" charset="0"/>
              </a:rPr>
              <a:t>降水頻度の経年変化</a:t>
            </a:r>
            <a:r>
              <a:rPr lang="ja-JP" altLang="en-US" sz="3200" b="1" dirty="0">
                <a:solidFill>
                  <a:srgbClr val="000000"/>
                </a:solidFill>
                <a:latin typeface="Arial" pitchFamily="34" charset="0"/>
              </a:rPr>
              <a:t>（全国平均，年間）</a:t>
            </a:r>
            <a:endParaRPr lang="ja-JP" altLang="en-US" sz="3200" b="1" dirty="0">
              <a:solidFill>
                <a:srgbClr val="000000"/>
              </a:solidFill>
              <a:latin typeface="Arial Unicode MS" pitchFamily="50" charset="-128"/>
            </a:endParaRPr>
          </a:p>
        </p:txBody>
      </p:sp>
      <p:pic>
        <p:nvPicPr>
          <p:cNvPr id="4261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8" y="1068388"/>
            <a:ext cx="8234362"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61893" name="AutoShape 5"/>
          <p:cNvSpPr>
            <a:spLocks noChangeArrowheads="1"/>
          </p:cNvSpPr>
          <p:nvPr/>
        </p:nvSpPr>
        <p:spPr bwMode="auto">
          <a:xfrm>
            <a:off x="1495425" y="4730750"/>
            <a:ext cx="2501900" cy="444500"/>
          </a:xfrm>
          <a:prstGeom prst="wedgeRoundRectCallout">
            <a:avLst>
              <a:gd name="adj1" fmla="val 83755"/>
              <a:gd name="adj2" fmla="val -504644"/>
              <a:gd name="adj3" fmla="val 16667"/>
            </a:avLst>
          </a:prstGeom>
          <a:noFill/>
          <a:ln>
            <a:noFill/>
          </a:ln>
          <a:effectLst/>
          <a:extLst>
            <a:ext uri="{909E8E84-426E-40DD-AFC4-6F175D3DCCD1}">
              <a14:hiddenFill xmlns:a14="http://schemas.microsoft.com/office/drawing/2010/main">
                <a:solidFill>
                  <a:srgbClr val="CCFFFF">
                    <a:alpha val="50000"/>
                  </a:srgbClr>
                </a:solidFill>
              </a14:hiddenFill>
            </a:ex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36000" rIns="0" bIns="10800">
            <a:spAutoFit/>
          </a:bodyPr>
          <a:lstStyle/>
          <a:p>
            <a:pPr algn="ctr"/>
            <a:r>
              <a:rPr lang="en-US" altLang="ja-JP" sz="2400" b="1">
                <a:solidFill>
                  <a:srgbClr val="FF0000"/>
                </a:solidFill>
                <a:latin typeface="Arial" pitchFamily="34" charset="0"/>
              </a:rPr>
              <a:t>≧50mm/(4</a:t>
            </a:r>
            <a:r>
              <a:rPr lang="ja-JP" altLang="en-US" sz="2400" b="1">
                <a:solidFill>
                  <a:srgbClr val="FF0000"/>
                </a:solidFill>
                <a:latin typeface="Arial" pitchFamily="34" charset="0"/>
              </a:rPr>
              <a:t>時間</a:t>
            </a:r>
            <a:r>
              <a:rPr lang="en-US" altLang="ja-JP" sz="2400" b="1">
                <a:solidFill>
                  <a:srgbClr val="FF0000"/>
                </a:solidFill>
                <a:latin typeface="Arial" pitchFamily="34" charset="0"/>
              </a:rPr>
              <a:t>)</a:t>
            </a:r>
          </a:p>
        </p:txBody>
      </p:sp>
      <p:sp>
        <p:nvSpPr>
          <p:cNvPr id="4261894" name="AutoShape 6"/>
          <p:cNvSpPr>
            <a:spLocks noChangeArrowheads="1"/>
          </p:cNvSpPr>
          <p:nvPr/>
        </p:nvSpPr>
        <p:spPr bwMode="auto">
          <a:xfrm>
            <a:off x="2176463" y="1692275"/>
            <a:ext cx="2503487" cy="444500"/>
          </a:xfrm>
          <a:prstGeom prst="wedgeRoundRectCallout">
            <a:avLst>
              <a:gd name="adj1" fmla="val 62556"/>
              <a:gd name="adj2" fmla="val 422500"/>
              <a:gd name="adj3" fmla="val 16667"/>
            </a:avLst>
          </a:prstGeom>
          <a:noFill/>
          <a:ln>
            <a:noFill/>
          </a:ln>
          <a:effectLst/>
          <a:extLst>
            <a:ext uri="{909E8E84-426E-40DD-AFC4-6F175D3DCCD1}">
              <a14:hiddenFill xmlns:a14="http://schemas.microsoft.com/office/drawing/2010/main">
                <a:solidFill>
                  <a:srgbClr val="CCFFFF">
                    <a:alpha val="50000"/>
                  </a:srgbClr>
                </a:solidFill>
              </a14:hiddenFill>
            </a:ex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36000" rIns="0" bIns="10800">
            <a:spAutoFit/>
          </a:bodyPr>
          <a:lstStyle/>
          <a:p>
            <a:pPr algn="ctr"/>
            <a:r>
              <a:rPr lang="en-US" altLang="ja-JP" sz="2400" b="1">
                <a:solidFill>
                  <a:srgbClr val="00EC00"/>
                </a:solidFill>
                <a:latin typeface="Arial" pitchFamily="34" charset="0"/>
              </a:rPr>
              <a:t>1</a:t>
            </a:r>
            <a:r>
              <a:rPr lang="ja-JP" altLang="en-US" sz="2400" b="1">
                <a:solidFill>
                  <a:srgbClr val="00EC00"/>
                </a:solidFill>
                <a:latin typeface="Arial" pitchFamily="34" charset="0"/>
              </a:rPr>
              <a:t>～</a:t>
            </a:r>
            <a:r>
              <a:rPr lang="en-US" altLang="ja-JP" sz="2400" b="1">
                <a:solidFill>
                  <a:srgbClr val="00EC00"/>
                </a:solidFill>
                <a:latin typeface="Arial" pitchFamily="34" charset="0"/>
              </a:rPr>
              <a:t>2mm/(4</a:t>
            </a:r>
            <a:r>
              <a:rPr lang="ja-JP" altLang="en-US" sz="2400" b="1">
                <a:solidFill>
                  <a:srgbClr val="00EC00"/>
                </a:solidFill>
                <a:latin typeface="Arial" pitchFamily="34" charset="0"/>
              </a:rPr>
              <a:t>時間</a:t>
            </a:r>
            <a:r>
              <a:rPr lang="en-US" altLang="ja-JP" sz="2400" b="1">
                <a:solidFill>
                  <a:srgbClr val="00EC00"/>
                </a:solidFill>
                <a:latin typeface="Arial" pitchFamily="34" charset="0"/>
              </a:rPr>
              <a:t>)</a:t>
            </a:r>
          </a:p>
        </p:txBody>
      </p:sp>
      <p:sp>
        <p:nvSpPr>
          <p:cNvPr id="4261895" name="Text Box 7"/>
          <p:cNvSpPr txBox="1">
            <a:spLocks noChangeArrowheads="1"/>
          </p:cNvSpPr>
          <p:nvPr/>
        </p:nvSpPr>
        <p:spPr bwMode="auto">
          <a:xfrm rot="16200000">
            <a:off x="-1151731" y="3275806"/>
            <a:ext cx="2933700" cy="42068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pPr>
            <a:r>
              <a:rPr lang="ja-JP" altLang="en-US" sz="2400" b="1">
                <a:solidFill>
                  <a:srgbClr val="FF0000"/>
                </a:solidFill>
                <a:latin typeface="Arial" pitchFamily="34" charset="0"/>
              </a:rPr>
              <a:t>降水頻度（回／年）</a:t>
            </a:r>
          </a:p>
        </p:txBody>
      </p:sp>
      <p:sp>
        <p:nvSpPr>
          <p:cNvPr id="4261896" name="Text Box 8"/>
          <p:cNvSpPr txBox="1">
            <a:spLocks noChangeArrowheads="1"/>
          </p:cNvSpPr>
          <p:nvPr/>
        </p:nvSpPr>
        <p:spPr bwMode="auto">
          <a:xfrm rot="16200000">
            <a:off x="7184231" y="3077369"/>
            <a:ext cx="3197225" cy="42068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pPr>
            <a:r>
              <a:rPr lang="ja-JP" altLang="en-US" sz="2400" b="1">
                <a:solidFill>
                  <a:srgbClr val="00EC00"/>
                </a:solidFill>
                <a:latin typeface="Arial" pitchFamily="34" charset="0"/>
              </a:rPr>
              <a:t>降水頻度（回／年）</a:t>
            </a:r>
          </a:p>
        </p:txBody>
      </p:sp>
      <p:sp>
        <p:nvSpPr>
          <p:cNvPr id="4261897" name="AutoShape 9"/>
          <p:cNvSpPr>
            <a:spLocks noChangeArrowheads="1"/>
          </p:cNvSpPr>
          <p:nvPr/>
        </p:nvSpPr>
        <p:spPr bwMode="auto">
          <a:xfrm>
            <a:off x="4149725" y="4646613"/>
            <a:ext cx="2133600" cy="422275"/>
          </a:xfrm>
          <a:prstGeom prst="wedgeRoundRectCallout">
            <a:avLst>
              <a:gd name="adj1" fmla="val 32963"/>
              <a:gd name="adj2" fmla="val -140204"/>
              <a:gd name="adj3" fmla="val 16667"/>
            </a:avLst>
          </a:prstGeom>
          <a:solidFill>
            <a:srgbClr val="FFFF99">
              <a:alpha val="50000"/>
            </a:srgbClr>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36000" rIns="0" bIns="46800">
            <a:spAutoFit/>
          </a:bodyPr>
          <a:lstStyle/>
          <a:p>
            <a:pPr algn="ctr"/>
            <a:r>
              <a:rPr lang="ja-JP" altLang="en-US" sz="2000" b="1">
                <a:solidFill>
                  <a:srgbClr val="00EC00"/>
                </a:solidFill>
                <a:latin typeface="Arial" pitchFamily="34" charset="0"/>
              </a:rPr>
              <a:t>弱い降水は減少</a:t>
            </a:r>
          </a:p>
        </p:txBody>
      </p:sp>
      <p:sp>
        <p:nvSpPr>
          <p:cNvPr id="4261898" name="AutoShape 10"/>
          <p:cNvSpPr>
            <a:spLocks noChangeArrowheads="1"/>
          </p:cNvSpPr>
          <p:nvPr/>
        </p:nvSpPr>
        <p:spPr bwMode="auto">
          <a:xfrm>
            <a:off x="4149725" y="1298575"/>
            <a:ext cx="2133600" cy="422275"/>
          </a:xfrm>
          <a:prstGeom prst="wedgeRoundRectCallout">
            <a:avLst>
              <a:gd name="adj1" fmla="val 44495"/>
              <a:gd name="adj2" fmla="val 140204"/>
              <a:gd name="adj3" fmla="val 16667"/>
            </a:avLst>
          </a:prstGeom>
          <a:solidFill>
            <a:srgbClr val="FFFF99">
              <a:alpha val="50000"/>
            </a:srgbClr>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36000" rIns="0" bIns="46800">
            <a:spAutoFit/>
          </a:bodyPr>
          <a:lstStyle/>
          <a:p>
            <a:pPr algn="ctr"/>
            <a:r>
              <a:rPr lang="ja-JP" altLang="en-US" sz="2000" b="1">
                <a:solidFill>
                  <a:srgbClr val="FF0000"/>
                </a:solidFill>
                <a:latin typeface="Arial" pitchFamily="34" charset="0"/>
              </a:rPr>
              <a:t>強い降水は増加</a:t>
            </a:r>
          </a:p>
        </p:txBody>
      </p:sp>
      <p:sp>
        <p:nvSpPr>
          <p:cNvPr id="4261899" name="Text Box 11"/>
          <p:cNvSpPr txBox="1">
            <a:spLocks noChangeArrowheads="1"/>
          </p:cNvSpPr>
          <p:nvPr/>
        </p:nvSpPr>
        <p:spPr bwMode="auto">
          <a:xfrm>
            <a:off x="3456719" y="6380639"/>
            <a:ext cx="5599857" cy="461665"/>
          </a:xfrm>
          <a:prstGeom prst="rect">
            <a:avLst/>
          </a:prstGeom>
          <a:solidFill>
            <a:srgbClr val="FFFF99"/>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kumimoji="0" lang="en-US" altLang="ja-JP" b="1" dirty="0">
                <a:solidFill>
                  <a:srgbClr val="000000"/>
                </a:solidFill>
                <a:latin typeface="Arial" pitchFamily="34" charset="0"/>
              </a:rPr>
              <a:t>(</a:t>
            </a:r>
            <a:r>
              <a:rPr kumimoji="0" lang="ja-JP" altLang="en-US" b="1" dirty="0">
                <a:solidFill>
                  <a:srgbClr val="000000"/>
                </a:solidFill>
                <a:latin typeface="Arial" pitchFamily="34" charset="0"/>
              </a:rPr>
              <a:t>藤部、気象庁デジタル統計情報に基づく</a:t>
            </a:r>
            <a:r>
              <a:rPr kumimoji="0" lang="en-US" altLang="ja-JP" b="1" dirty="0">
                <a:solidFill>
                  <a:srgbClr val="000000"/>
                </a:solidFill>
                <a:latin typeface="Arial" pitchFamily="34" charset="0"/>
              </a:rPr>
              <a:t>)</a:t>
            </a:r>
            <a:endParaRPr kumimoji="0" lang="en-US" altLang="ja-JP" b="1" dirty="0">
              <a:solidFill>
                <a:srgbClr val="3333CC"/>
              </a:solidFill>
              <a:latin typeface="Arial" pitchFamily="34" charset="0"/>
            </a:endParaRPr>
          </a:p>
        </p:txBody>
      </p:sp>
      <p:sp>
        <p:nvSpPr>
          <p:cNvPr id="14" name="Text Box 3"/>
          <p:cNvSpPr txBox="1">
            <a:spLocks noChangeArrowheads="1"/>
          </p:cNvSpPr>
          <p:nvPr/>
        </p:nvSpPr>
        <p:spPr bwMode="auto">
          <a:xfrm>
            <a:off x="3517638" y="42670"/>
            <a:ext cx="3744417" cy="369332"/>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(270</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13" name="スライド番号プレースホルダー 5"/>
          <p:cNvSpPr>
            <a:spLocks noGrp="1"/>
          </p:cNvSpPr>
          <p:nvPr>
            <p:ph type="sldNum" sz="quarter" idx="12"/>
          </p:nvPr>
        </p:nvSpPr>
        <p:spPr>
          <a:xfrm>
            <a:off x="7203504" y="379511"/>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107</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99454762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107504" y="1988840"/>
            <a:ext cx="8928992" cy="2339102"/>
          </a:xfrm>
          <a:prstGeom prst="rect">
            <a:avLst/>
          </a:prstGeom>
          <a:solidFill>
            <a:srgbClr val="FFFF99">
              <a:alpha val="70195"/>
            </a:srgbClr>
          </a:solidFill>
          <a:ln w="25400">
            <a:solidFill>
              <a:srgbClr val="000080"/>
            </a:solidFill>
            <a:miter lim="800000"/>
            <a:headEnd/>
            <a:tailEnd/>
          </a:ln>
        </p:spPr>
        <p:txBody>
          <a:bodyPr vert="horz" wrap="square">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8000" b="1" dirty="0" smtClean="0">
                <a:solidFill>
                  <a:srgbClr val="000066"/>
                </a:solidFill>
              </a:rPr>
              <a:t>第</a:t>
            </a:r>
            <a:r>
              <a:rPr lang="en-US" altLang="ja-JP" sz="8000" b="1" dirty="0" smtClean="0">
                <a:solidFill>
                  <a:srgbClr val="000066"/>
                </a:solidFill>
              </a:rPr>
              <a:t>6</a:t>
            </a:r>
            <a:r>
              <a:rPr lang="ja-JP" altLang="en-US" sz="8000" b="1" dirty="0" smtClean="0">
                <a:solidFill>
                  <a:srgbClr val="000066"/>
                </a:solidFill>
              </a:rPr>
              <a:t>章</a:t>
            </a:r>
            <a:r>
              <a:rPr lang="en-US" altLang="ja-JP" sz="8000" b="1" dirty="0" smtClean="0">
                <a:solidFill>
                  <a:srgbClr val="000066"/>
                </a:solidFill>
              </a:rPr>
              <a:t/>
            </a:r>
            <a:br>
              <a:rPr lang="en-US" altLang="ja-JP" sz="8000" b="1" dirty="0" smtClean="0">
                <a:solidFill>
                  <a:srgbClr val="000066"/>
                </a:solidFill>
              </a:rPr>
            </a:br>
            <a:r>
              <a:rPr lang="ja-JP" altLang="en-US" sz="6600" b="1" dirty="0" smtClean="0">
                <a:solidFill>
                  <a:srgbClr val="000066"/>
                </a:solidFill>
              </a:rPr>
              <a:t>水問題の解決へ向けて</a:t>
            </a:r>
            <a:endParaRPr lang="ja-JP" altLang="en-US" sz="7200" b="1" dirty="0" smtClean="0">
              <a:solidFill>
                <a:srgbClr val="000066"/>
              </a:solidFill>
            </a:endParaRPr>
          </a:p>
        </p:txBody>
      </p:sp>
      <p:sp>
        <p:nvSpPr>
          <p:cNvPr id="5"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108</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8105412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Box 3"/>
          <p:cNvSpPr txBox="1">
            <a:spLocks noChangeArrowheads="1"/>
          </p:cNvSpPr>
          <p:nvPr/>
        </p:nvSpPr>
        <p:spPr bwMode="auto">
          <a:xfrm>
            <a:off x="24127" y="6538739"/>
            <a:ext cx="2233439"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ja-JP" altLang="en-US" sz="1200" dirty="0" smtClean="0">
                <a:solidFill>
                  <a:srgbClr val="000000"/>
                </a:solidFill>
              </a:rPr>
              <a:t>（撮影：</a:t>
            </a:r>
            <a:r>
              <a:rPr lang="en-US" altLang="ja-JP" sz="1200" dirty="0" smtClean="0">
                <a:solidFill>
                  <a:srgbClr val="000000"/>
                </a:solidFill>
              </a:rPr>
              <a:t>2003</a:t>
            </a:r>
            <a:r>
              <a:rPr lang="ja-JP" altLang="en-US" sz="1200" dirty="0" smtClean="0">
                <a:solidFill>
                  <a:srgbClr val="000000"/>
                </a:solidFill>
              </a:rPr>
              <a:t>年</a:t>
            </a:r>
            <a:r>
              <a:rPr lang="en-US" altLang="ja-JP" sz="1200" dirty="0" smtClean="0">
                <a:solidFill>
                  <a:srgbClr val="000000"/>
                </a:solidFill>
              </a:rPr>
              <a:t>10</a:t>
            </a:r>
            <a:r>
              <a:rPr lang="ja-JP" altLang="en-US" sz="1200" dirty="0" smtClean="0">
                <a:solidFill>
                  <a:srgbClr val="000000"/>
                </a:solidFill>
              </a:rPr>
              <a:t>月、沖大幹）</a:t>
            </a:r>
            <a:endParaRPr lang="ja-JP" altLang="en-US" sz="1200" dirty="0">
              <a:solidFill>
                <a:srgbClr val="000000"/>
              </a:solidFill>
            </a:endParaRPr>
          </a:p>
        </p:txBody>
      </p:sp>
    </p:spTree>
    <p:extLst>
      <p:ext uri="{BB962C8B-B14F-4D97-AF65-F5344CB8AC3E}">
        <p14:creationId xmlns:p14="http://schemas.microsoft.com/office/powerpoint/2010/main" val="331193630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スライド番号プレースホルダー 3"/>
          <p:cNvSpPr>
            <a:spLocks noGrp="1"/>
          </p:cNvSpPr>
          <p:nvPr>
            <p:ph type="sldNum" sz="quarter" idx="12"/>
          </p:nvPr>
        </p:nvSpPr>
        <p:spPr/>
        <p:txBody>
          <a:bodyPr/>
          <a:lstStyle/>
          <a:p>
            <a:fld id="{B01E72C1-DC70-40DD-B8A7-D3C99E43027D}" type="slidenum">
              <a:rPr lang="ja-JP" altLang="en-US"/>
              <a:pPr/>
              <a:t>12</a:t>
            </a:fld>
            <a:endParaRPr lang="en-US" altLang="ja-JP"/>
          </a:p>
        </p:txBody>
      </p:sp>
      <p:pic>
        <p:nvPicPr>
          <p:cNvPr id="3120130" name="Picture 2" descr="nile_delta_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0"/>
            <a:ext cx="8820150" cy="6867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44463" y="5922000"/>
            <a:ext cx="7848872" cy="48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rgbClr val="333399"/>
              </a:buClr>
            </a:pPr>
            <a:r>
              <a:rPr lang="ja-JP" altLang="en-US" sz="2400" b="1" dirty="0" smtClean="0">
                <a:sym typeface="Wingdings" pitchFamily="2" charset="2"/>
              </a:rPr>
              <a:t>ナイル川を含む衛星画像</a:t>
            </a:r>
            <a:endParaRPr lang="en-US" altLang="ja-JP" sz="2400" b="1" dirty="0" smtClean="0">
              <a:sym typeface="Wingdings" pitchFamily="2" charset="2"/>
            </a:endParaRPr>
          </a:p>
        </p:txBody>
      </p:sp>
    </p:spTree>
    <p:extLst>
      <p:ext uri="{BB962C8B-B14F-4D97-AF65-F5344CB8AC3E}">
        <p14:creationId xmlns:p14="http://schemas.microsoft.com/office/powerpoint/2010/main" val="39469313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88431"/>
            <a:ext cx="7429500" cy="785091"/>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1-1</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484784"/>
            <a:ext cx="8610600" cy="51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2800" dirty="0" smtClean="0">
                <a:solidFill>
                  <a:srgbClr val="000000"/>
                </a:solidFill>
                <a:ea typeface="ＭＳ Ｐゴシック" charset="-128"/>
                <a:sym typeface="Wingdings" pitchFamily="2" charset="2"/>
              </a:rPr>
              <a:t>地球上の</a:t>
            </a:r>
            <a:r>
              <a:rPr lang="ja-JP" altLang="en-US" sz="2800" dirty="0">
                <a:solidFill>
                  <a:srgbClr val="000000"/>
                </a:solidFill>
                <a:ea typeface="ＭＳ Ｐゴシック" charset="-128"/>
                <a:sym typeface="Wingdings" pitchFamily="2" charset="2"/>
              </a:rPr>
              <a:t>水循環の</a:t>
            </a:r>
            <a:r>
              <a:rPr lang="ja-JP" altLang="en-US" sz="2800" dirty="0" smtClean="0">
                <a:solidFill>
                  <a:srgbClr val="000000"/>
                </a:solidFill>
                <a:ea typeface="ＭＳ Ｐゴシック" charset="-128"/>
                <a:sym typeface="Wingdings" pitchFamily="2" charset="2"/>
              </a:rPr>
              <a:t>模式図で循環量</a:t>
            </a:r>
            <a:r>
              <a:rPr lang="ja-JP" altLang="en-US" sz="2800" dirty="0">
                <a:solidFill>
                  <a:srgbClr val="000000"/>
                </a:solidFill>
                <a:ea typeface="ＭＳ Ｐゴシック" charset="-128"/>
                <a:sym typeface="Wingdings" pitchFamily="2" charset="2"/>
              </a:rPr>
              <a:t>（</a:t>
            </a:r>
            <a:r>
              <a:rPr lang="en-US" altLang="ja-JP" sz="2800" dirty="0">
                <a:solidFill>
                  <a:srgbClr val="000000"/>
                </a:solidFill>
                <a:ea typeface="ＭＳ Ｐゴシック" charset="-128"/>
                <a:sym typeface="Wingdings" pitchFamily="2" charset="2"/>
              </a:rPr>
              <a:t>1,000 km</a:t>
            </a:r>
            <a:r>
              <a:rPr lang="en-US" altLang="ja-JP" sz="2800" baseline="30000" dirty="0">
                <a:solidFill>
                  <a:srgbClr val="000000"/>
                </a:solidFill>
                <a:ea typeface="ＭＳ Ｐゴシック" charset="-128"/>
                <a:sym typeface="Wingdings" pitchFamily="2" charset="2"/>
              </a:rPr>
              <a:t>3</a:t>
            </a:r>
            <a:r>
              <a:rPr lang="en-US" altLang="ja-JP" sz="2800" dirty="0">
                <a:solidFill>
                  <a:srgbClr val="000000"/>
                </a:solidFill>
                <a:ea typeface="ＭＳ Ｐゴシック" charset="-128"/>
                <a:sym typeface="Wingdings" pitchFamily="2" charset="2"/>
              </a:rPr>
              <a:t>/year</a:t>
            </a:r>
            <a:r>
              <a:rPr lang="ja-JP" altLang="en-US" sz="2800" dirty="0">
                <a:solidFill>
                  <a:srgbClr val="000000"/>
                </a:solidFill>
                <a:ea typeface="ＭＳ Ｐゴシック" charset="-128"/>
                <a:sym typeface="Wingdings" pitchFamily="2" charset="2"/>
              </a:rPr>
              <a:t>）と貯留量（</a:t>
            </a:r>
            <a:r>
              <a:rPr lang="en-US" altLang="ja-JP" sz="2800" dirty="0">
                <a:solidFill>
                  <a:srgbClr val="000000"/>
                </a:solidFill>
                <a:ea typeface="ＭＳ Ｐゴシック" charset="-128"/>
                <a:sym typeface="Wingdings" pitchFamily="2" charset="2"/>
              </a:rPr>
              <a:t>1,000 km</a:t>
            </a:r>
            <a:r>
              <a:rPr lang="en-US" altLang="ja-JP" sz="2800" baseline="30000" dirty="0">
                <a:solidFill>
                  <a:srgbClr val="000000"/>
                </a:solidFill>
                <a:ea typeface="ＭＳ Ｐゴシック" charset="-128"/>
                <a:sym typeface="Wingdings" pitchFamily="2" charset="2"/>
              </a:rPr>
              <a:t>3</a:t>
            </a:r>
            <a:r>
              <a:rPr lang="ja-JP" altLang="en-US" sz="2800" dirty="0" smtClean="0">
                <a:solidFill>
                  <a:srgbClr val="000000"/>
                </a:solidFill>
                <a:ea typeface="ＭＳ Ｐゴシック" charset="-128"/>
                <a:sym typeface="Wingdings" pitchFamily="2" charset="2"/>
              </a:rPr>
              <a:t>）</a:t>
            </a:r>
            <a:r>
              <a:rPr lang="ja-JP" altLang="en-US" sz="2800" dirty="0">
                <a:solidFill>
                  <a:srgbClr val="000000"/>
                </a:solidFill>
                <a:ea typeface="ＭＳ Ｐゴシック" charset="-128"/>
                <a:sym typeface="Wingdings" pitchFamily="2" charset="2"/>
              </a:rPr>
              <a:t>が示されて</a:t>
            </a:r>
            <a:r>
              <a:rPr lang="ja-JP" altLang="en-US" sz="2800" dirty="0" smtClean="0">
                <a:solidFill>
                  <a:srgbClr val="000000"/>
                </a:solidFill>
                <a:ea typeface="ＭＳ Ｐゴシック" charset="-128"/>
                <a:sym typeface="Wingdings" pitchFamily="2" charset="2"/>
              </a:rPr>
              <a:t>いる。南極大陸に関しては雪氷のみ算入されている。大きな</a:t>
            </a:r>
            <a:r>
              <a:rPr lang="ja-JP" altLang="en-US" sz="2800" dirty="0">
                <a:solidFill>
                  <a:srgbClr val="000000"/>
                </a:solidFill>
                <a:ea typeface="ＭＳ Ｐゴシック" charset="-128"/>
                <a:sym typeface="Wingdings" pitchFamily="2" charset="2"/>
              </a:rPr>
              <a:t>矢印</a:t>
            </a:r>
            <a:r>
              <a:rPr lang="ja-JP" altLang="en-US" sz="2800" dirty="0" smtClean="0">
                <a:solidFill>
                  <a:srgbClr val="000000"/>
                </a:solidFill>
                <a:ea typeface="ＭＳ Ｐゴシック" charset="-128"/>
                <a:sym typeface="Wingdings" pitchFamily="2" charset="2"/>
              </a:rPr>
              <a:t>は陸上</a:t>
            </a:r>
            <a:r>
              <a:rPr lang="ja-JP" altLang="en-US" sz="2800" dirty="0">
                <a:solidFill>
                  <a:srgbClr val="000000"/>
                </a:solidFill>
                <a:ea typeface="ＭＳ Ｐゴシック" charset="-128"/>
                <a:sym typeface="Wingdings" pitchFamily="2" charset="2"/>
              </a:rPr>
              <a:t>と海洋上における年総降水量と年総蒸発散量（</a:t>
            </a:r>
            <a:r>
              <a:rPr lang="en-US" altLang="ja-JP" sz="2800" dirty="0">
                <a:solidFill>
                  <a:srgbClr val="000000"/>
                </a:solidFill>
                <a:ea typeface="ＭＳ Ｐゴシック" charset="-128"/>
                <a:sym typeface="Wingdings" pitchFamily="2" charset="2"/>
              </a:rPr>
              <a:t>1,000 km</a:t>
            </a:r>
            <a:r>
              <a:rPr lang="en-US" altLang="ja-JP" sz="2800" baseline="30000" dirty="0">
                <a:solidFill>
                  <a:srgbClr val="000000"/>
                </a:solidFill>
                <a:ea typeface="ＭＳ Ｐゴシック" charset="-128"/>
                <a:sym typeface="Wingdings" pitchFamily="2" charset="2"/>
              </a:rPr>
              <a:t>3</a:t>
            </a:r>
            <a:r>
              <a:rPr lang="en-US" altLang="ja-JP" sz="2800" dirty="0">
                <a:solidFill>
                  <a:srgbClr val="000000"/>
                </a:solidFill>
                <a:ea typeface="ＭＳ Ｐゴシック" charset="-128"/>
                <a:sym typeface="Wingdings" pitchFamily="2" charset="2"/>
              </a:rPr>
              <a:t>/year</a:t>
            </a:r>
            <a:r>
              <a:rPr lang="ja-JP" altLang="en-US" sz="2800" dirty="0">
                <a:solidFill>
                  <a:srgbClr val="000000"/>
                </a:solidFill>
                <a:ea typeface="ＭＳ Ｐゴシック" charset="-128"/>
                <a:sym typeface="Wingdings" pitchFamily="2" charset="2"/>
              </a:rPr>
              <a:t>）を示し，陸上の総降水量や総蒸発散量には小さな矢印で主要な土地</a:t>
            </a:r>
            <a:r>
              <a:rPr lang="ja-JP" altLang="en-US" sz="2800" dirty="0" smtClean="0">
                <a:solidFill>
                  <a:srgbClr val="000000"/>
                </a:solidFill>
                <a:ea typeface="ＭＳ Ｐゴシック" charset="-128"/>
                <a:sym typeface="Wingdings" pitchFamily="2" charset="2"/>
              </a:rPr>
              <a:t>利用ごと</a:t>
            </a:r>
            <a:r>
              <a:rPr lang="ja-JP" altLang="en-US" sz="2800" dirty="0">
                <a:solidFill>
                  <a:srgbClr val="000000"/>
                </a:solidFill>
                <a:ea typeface="ＭＳ Ｐゴシック" charset="-128"/>
                <a:sym typeface="Wingdings" pitchFamily="2" charset="2"/>
              </a:rPr>
              <a:t>に示した年降水量や年蒸発散量を含む．（ 　）は主要な土地利用の陸上の総面積（百万</a:t>
            </a:r>
            <a:r>
              <a:rPr lang="en-US" altLang="ja-JP" sz="2800" dirty="0" smtClean="0">
                <a:solidFill>
                  <a:srgbClr val="000000"/>
                </a:solidFill>
                <a:ea typeface="ＭＳ Ｐゴシック" charset="-128"/>
                <a:sym typeface="Wingdings" pitchFamily="2" charset="2"/>
              </a:rPr>
              <a:t>km</a:t>
            </a:r>
            <a:r>
              <a:rPr lang="en-US" altLang="ja-JP" sz="2800" baseline="30000" dirty="0" smtClean="0">
                <a:solidFill>
                  <a:srgbClr val="000000"/>
                </a:solidFill>
                <a:ea typeface="ＭＳ Ｐゴシック" charset="-128"/>
                <a:sym typeface="Wingdings" pitchFamily="2" charset="2"/>
              </a:rPr>
              <a:t>2</a:t>
            </a:r>
            <a:r>
              <a:rPr lang="ja-JP" altLang="en-US" sz="2800" dirty="0" smtClean="0">
                <a:solidFill>
                  <a:srgbClr val="000000"/>
                </a:solidFill>
                <a:ea typeface="ＭＳ Ｐゴシック" charset="-128"/>
                <a:sym typeface="Wingdings" pitchFamily="2" charset="2"/>
              </a:rPr>
              <a:t>）</a:t>
            </a:r>
            <a:r>
              <a:rPr lang="ja-JP" altLang="en-US" sz="2800" dirty="0">
                <a:solidFill>
                  <a:srgbClr val="000000"/>
                </a:solidFill>
                <a:ea typeface="ＭＳ Ｐゴシック" charset="-128"/>
                <a:sym typeface="Wingdings" pitchFamily="2" charset="2"/>
              </a:rPr>
              <a:t>を示す．河川流出量の約</a:t>
            </a:r>
            <a:r>
              <a:rPr lang="en-US" altLang="ja-JP" sz="2800" dirty="0">
                <a:solidFill>
                  <a:srgbClr val="000000"/>
                </a:solidFill>
                <a:ea typeface="ＭＳ Ｐゴシック" charset="-128"/>
                <a:sym typeface="Wingdings" pitchFamily="2" charset="2"/>
              </a:rPr>
              <a:t>10</a:t>
            </a:r>
            <a:r>
              <a:rPr lang="ja-JP" altLang="en-US" sz="2800" dirty="0">
                <a:solidFill>
                  <a:srgbClr val="000000"/>
                </a:solidFill>
                <a:ea typeface="ＭＳ Ｐゴシック" charset="-128"/>
                <a:sym typeface="Wingdings" pitchFamily="2" charset="2"/>
              </a:rPr>
              <a:t>％と推定</a:t>
            </a:r>
            <a:r>
              <a:rPr lang="ja-JP" altLang="en-US" sz="2800" dirty="0" smtClean="0">
                <a:solidFill>
                  <a:srgbClr val="000000"/>
                </a:solidFill>
                <a:ea typeface="ＭＳ Ｐゴシック" charset="-128"/>
                <a:sym typeface="Wingdings" pitchFamily="2" charset="2"/>
              </a:rPr>
              <a:t>されている</a:t>
            </a:r>
            <a:r>
              <a:rPr lang="ja-JP" altLang="en-US" sz="2800" dirty="0">
                <a:solidFill>
                  <a:srgbClr val="000000"/>
                </a:solidFill>
                <a:ea typeface="ＭＳ Ｐゴシック" charset="-128"/>
                <a:sym typeface="Wingdings" pitchFamily="2" charset="2"/>
              </a:rPr>
              <a:t>地下水から海洋への直接流出量は河川流出量に含まれて</a:t>
            </a:r>
            <a:r>
              <a:rPr lang="ja-JP" altLang="en-US" sz="2800" dirty="0" smtClean="0">
                <a:solidFill>
                  <a:srgbClr val="000000"/>
                </a:solidFill>
                <a:ea typeface="ＭＳ Ｐゴシック" charset="-128"/>
                <a:sym typeface="Wingdings" pitchFamily="2" charset="2"/>
              </a:rPr>
              <a:t>いる（</a:t>
            </a:r>
            <a:r>
              <a:rPr lang="en-US" altLang="ja-JP" sz="2800" dirty="0" smtClean="0">
                <a:solidFill>
                  <a:srgbClr val="000000"/>
                </a:solidFill>
                <a:ea typeface="ＭＳ Ｐゴシック" charset="-128"/>
                <a:sym typeface="Wingdings" pitchFamily="2" charset="2"/>
              </a:rPr>
              <a:t>Oki </a:t>
            </a:r>
            <a:r>
              <a:rPr lang="en-US" altLang="ja-JP" sz="2800" dirty="0">
                <a:solidFill>
                  <a:srgbClr val="000000"/>
                </a:solidFill>
                <a:ea typeface="ＭＳ Ｐゴシック" charset="-128"/>
                <a:sym typeface="Wingdings" pitchFamily="2" charset="2"/>
              </a:rPr>
              <a:t>and </a:t>
            </a:r>
            <a:r>
              <a:rPr lang="en-US" altLang="ja-JP" sz="2800" dirty="0" smtClean="0">
                <a:solidFill>
                  <a:srgbClr val="000000"/>
                </a:solidFill>
                <a:ea typeface="ＭＳ Ｐゴシック" charset="-128"/>
                <a:sym typeface="Wingdings" pitchFamily="2" charset="2"/>
              </a:rPr>
              <a:t>Kanae</a:t>
            </a:r>
            <a:r>
              <a:rPr lang="ja-JP" altLang="en-US" sz="2800" dirty="0" err="1" smtClean="0">
                <a:solidFill>
                  <a:srgbClr val="000000"/>
                </a:solidFill>
                <a:ea typeface="ＭＳ Ｐゴシック" charset="-128"/>
                <a:sym typeface="Wingdings" pitchFamily="2" charset="2"/>
              </a:rPr>
              <a:t>、</a:t>
            </a:r>
            <a:r>
              <a:rPr lang="en-US" altLang="ja-JP" sz="2800" i="1" dirty="0" smtClean="0">
                <a:solidFill>
                  <a:srgbClr val="000000"/>
                </a:solidFill>
                <a:ea typeface="ＭＳ Ｐゴシック" charset="-128"/>
                <a:sym typeface="Wingdings" pitchFamily="2" charset="2"/>
              </a:rPr>
              <a:t>Science</a:t>
            </a:r>
            <a:r>
              <a:rPr lang="ja-JP" altLang="en-US" sz="2800" dirty="0" err="1" smtClean="0">
                <a:solidFill>
                  <a:srgbClr val="000000"/>
                </a:solidFill>
                <a:ea typeface="ＭＳ Ｐゴシック" charset="-128"/>
                <a:sym typeface="Wingdings" pitchFamily="2" charset="2"/>
              </a:rPr>
              <a:t>、</a:t>
            </a:r>
            <a:r>
              <a:rPr lang="en-US" altLang="ja-JP" sz="2800" dirty="0" smtClean="0">
                <a:solidFill>
                  <a:srgbClr val="000000"/>
                </a:solidFill>
                <a:ea typeface="ＭＳ Ｐゴシック" charset="-128"/>
                <a:sym typeface="Wingdings" pitchFamily="2" charset="2"/>
              </a:rPr>
              <a:t>2006</a:t>
            </a:r>
            <a:r>
              <a:rPr lang="ja-JP" altLang="en-US" sz="2800" dirty="0" smtClean="0">
                <a:solidFill>
                  <a:srgbClr val="000000"/>
                </a:solidFill>
                <a:ea typeface="ＭＳ Ｐゴシック" charset="-128"/>
                <a:sym typeface="Wingdings" pitchFamily="2" charset="2"/>
              </a:rPr>
              <a:t>）。</a:t>
            </a:r>
            <a:endParaRPr lang="ja-JP" altLang="en-US" sz="2800" dirty="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13</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73370973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descr="OKI-Fig1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6463"/>
            <a:ext cx="9144000"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3"/>
          <p:cNvSpPr txBox="1">
            <a:spLocks noChangeArrowheads="1"/>
          </p:cNvSpPr>
          <p:nvPr/>
        </p:nvSpPr>
        <p:spPr bwMode="auto">
          <a:xfrm>
            <a:off x="177800" y="5891213"/>
            <a:ext cx="34575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en-US" altLang="ja-JP" sz="1200" dirty="0">
                <a:solidFill>
                  <a:srgbClr val="000000"/>
                </a:solidFill>
              </a:rPr>
              <a:t>(Oki and Kanae, </a:t>
            </a:r>
            <a:r>
              <a:rPr lang="en-US" altLang="ja-JP" sz="1200" i="1" dirty="0">
                <a:solidFill>
                  <a:srgbClr val="000000"/>
                </a:solidFill>
              </a:rPr>
              <a:t>Science</a:t>
            </a:r>
            <a:r>
              <a:rPr lang="en-US" altLang="ja-JP" sz="1200" dirty="0">
                <a:solidFill>
                  <a:srgbClr val="000000"/>
                </a:solidFill>
              </a:rPr>
              <a:t>, 2006)</a:t>
            </a:r>
            <a:endParaRPr lang="ja-JP" altLang="en-US" sz="1200" dirty="0">
              <a:solidFill>
                <a:srgbClr val="000000"/>
              </a:solidFill>
            </a:endParaRPr>
          </a:p>
        </p:txBody>
      </p:sp>
      <p:sp>
        <p:nvSpPr>
          <p:cNvPr id="38917" name="Text Box 4"/>
          <p:cNvSpPr txBox="1">
            <a:spLocks noChangeArrowheads="1"/>
          </p:cNvSpPr>
          <p:nvPr/>
        </p:nvSpPr>
        <p:spPr bwMode="auto">
          <a:xfrm>
            <a:off x="8745538" y="6362700"/>
            <a:ext cx="50800" cy="1222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800">
                <a:solidFill>
                  <a:srgbClr val="000000"/>
                </a:solidFill>
              </a:rPr>
              <a:t>3</a:t>
            </a:r>
          </a:p>
        </p:txBody>
      </p:sp>
      <p:sp>
        <p:nvSpPr>
          <p:cNvPr id="38921" name="Text Box 17"/>
          <p:cNvSpPr txBox="1">
            <a:spLocks noChangeArrowheads="1"/>
          </p:cNvSpPr>
          <p:nvPr/>
        </p:nvSpPr>
        <p:spPr bwMode="auto">
          <a:xfrm>
            <a:off x="1628775" y="260350"/>
            <a:ext cx="60213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ja-JP" altLang="en-US" sz="3600" b="1">
                <a:solidFill>
                  <a:srgbClr val="000066"/>
                </a:solidFill>
              </a:rPr>
              <a:t>地球上の水文循環量と貯留量</a:t>
            </a:r>
          </a:p>
        </p:txBody>
      </p:sp>
      <p:sp>
        <p:nvSpPr>
          <p:cNvPr id="8" name="Text Box 3"/>
          <p:cNvSpPr txBox="1">
            <a:spLocks noChangeArrowheads="1"/>
          </p:cNvSpPr>
          <p:nvPr/>
        </p:nvSpPr>
        <p:spPr bwMode="auto">
          <a:xfrm>
            <a:off x="3923928" y="6197755"/>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a:solidFill>
                  <a:srgbClr val="000099"/>
                </a:solidFill>
                <a:latin typeface="Times New Roman" pitchFamily="18" charset="0"/>
              </a:rPr>
              <a:t>図</a:t>
            </a:r>
            <a:r>
              <a:rPr lang="en-US" altLang="ja-JP" sz="1800" b="1" dirty="0" smtClean="0">
                <a:solidFill>
                  <a:srgbClr val="000099"/>
                </a:solidFill>
                <a:latin typeface="Times New Roman" pitchFamily="18" charset="0"/>
              </a:rPr>
              <a:t>1-1 (28</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234697396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477168"/>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1-2</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484784"/>
            <a:ext cx="8610600" cy="51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smtClean="0">
                <a:solidFill>
                  <a:srgbClr val="000000"/>
                </a:solidFill>
                <a:ea typeface="ＭＳ Ｐゴシック" charset="-128"/>
                <a:sym typeface="Wingdings" pitchFamily="2" charset="2"/>
              </a:rPr>
              <a:t>地球表層に存在する水</a:t>
            </a:r>
            <a:r>
              <a:rPr lang="ja-JP" altLang="en-US" sz="3600" dirty="0">
                <a:solidFill>
                  <a:srgbClr val="000000"/>
                </a:solidFill>
                <a:ea typeface="ＭＳ Ｐゴシック" charset="-128"/>
                <a:sym typeface="Wingdings" pitchFamily="2" charset="2"/>
              </a:rPr>
              <a:t>の割合</a:t>
            </a:r>
            <a:r>
              <a:rPr lang="en-US" altLang="ja-JP" sz="3600" dirty="0" smtClean="0">
                <a:solidFill>
                  <a:srgbClr val="000000"/>
                </a:solidFill>
                <a:ea typeface="ＭＳ Ｐゴシック" charset="-128"/>
                <a:sym typeface="Wingdings" pitchFamily="2" charset="2"/>
              </a:rPr>
              <a:t>(%)</a:t>
            </a:r>
            <a:r>
              <a:rPr lang="ja-JP" altLang="en-US" sz="3600" dirty="0" err="1" smtClean="0">
                <a:solidFill>
                  <a:srgbClr val="000000"/>
                </a:solidFill>
                <a:ea typeface="ＭＳ Ｐゴシック" charset="-128"/>
                <a:sym typeface="Wingdings" pitchFamily="2" charset="2"/>
              </a:rPr>
              <a:t>。</a:t>
            </a:r>
            <a:r>
              <a:rPr lang="ja-JP" altLang="en-US" sz="3600" dirty="0" smtClean="0">
                <a:solidFill>
                  <a:srgbClr val="000000"/>
                </a:solidFill>
                <a:ea typeface="ＭＳ Ｐゴシック" charset="-128"/>
                <a:sym typeface="Wingdings" pitchFamily="2" charset="2"/>
              </a:rPr>
              <a:t>地球</a:t>
            </a:r>
            <a:r>
              <a:rPr lang="ja-JP" altLang="en-US" sz="3600" dirty="0">
                <a:solidFill>
                  <a:srgbClr val="000000"/>
                </a:solidFill>
                <a:ea typeface="ＭＳ Ｐゴシック" charset="-128"/>
                <a:sym typeface="Wingdings" pitchFamily="2" charset="2"/>
              </a:rPr>
              <a:t>表層の水は</a:t>
            </a:r>
            <a:r>
              <a:rPr lang="en-US" altLang="ja-JP" sz="3600" dirty="0">
                <a:solidFill>
                  <a:srgbClr val="000000"/>
                </a:solidFill>
                <a:ea typeface="ＭＳ Ｐゴシック" charset="-128"/>
                <a:sym typeface="Wingdings" pitchFamily="2" charset="2"/>
              </a:rPr>
              <a:t>1.385×109 km</a:t>
            </a:r>
            <a:r>
              <a:rPr lang="en-US" altLang="ja-JP" sz="3600" baseline="30000" dirty="0">
                <a:solidFill>
                  <a:srgbClr val="000000"/>
                </a:solidFill>
                <a:ea typeface="ＭＳ Ｐゴシック" charset="-128"/>
                <a:sym typeface="Wingdings" pitchFamily="2" charset="2"/>
              </a:rPr>
              <a:t>3</a:t>
            </a:r>
            <a:r>
              <a:rPr lang="ja-JP" altLang="en-US" sz="3600" dirty="0">
                <a:solidFill>
                  <a:srgbClr val="000000"/>
                </a:solidFill>
                <a:ea typeface="ＭＳ Ｐゴシック" charset="-128"/>
                <a:sym typeface="Wingdings" pitchFamily="2" charset="2"/>
              </a:rPr>
              <a:t>（約</a:t>
            </a:r>
            <a:r>
              <a:rPr lang="en-US" altLang="ja-JP" sz="3600" dirty="0">
                <a:solidFill>
                  <a:srgbClr val="000000"/>
                </a:solidFill>
                <a:ea typeface="ＭＳ Ｐゴシック" charset="-128"/>
                <a:sym typeface="Wingdings" pitchFamily="2" charset="2"/>
              </a:rPr>
              <a:t>140</a:t>
            </a:r>
            <a:r>
              <a:rPr lang="ja-JP" altLang="en-US" sz="3600" dirty="0" smtClean="0">
                <a:solidFill>
                  <a:srgbClr val="000000"/>
                </a:solidFill>
                <a:ea typeface="ＭＳ Ｐゴシック" charset="-128"/>
                <a:sym typeface="Wingdings" pitchFamily="2" charset="2"/>
              </a:rPr>
              <a:t>京</a:t>
            </a:r>
            <a:r>
              <a:rPr lang="en-US" altLang="ja-JP" sz="3600" dirty="0" smtClean="0">
                <a:solidFill>
                  <a:srgbClr val="000000"/>
                </a:solidFill>
                <a:ea typeface="ＭＳ Ｐゴシック" charset="-128"/>
                <a:sym typeface="Wingdings" pitchFamily="2" charset="2"/>
              </a:rPr>
              <a:t>m</a:t>
            </a:r>
            <a:r>
              <a:rPr lang="en-US" altLang="ja-JP" sz="3600" baseline="30000" dirty="0" smtClean="0">
                <a:solidFill>
                  <a:srgbClr val="000000"/>
                </a:solidFill>
                <a:ea typeface="ＭＳ Ｐゴシック" charset="-128"/>
                <a:sym typeface="Wingdings" pitchFamily="2" charset="2"/>
              </a:rPr>
              <a:t>3</a:t>
            </a:r>
            <a:r>
              <a:rPr lang="en-US" altLang="ja-JP" sz="3600" dirty="0" smtClean="0">
                <a:solidFill>
                  <a:srgbClr val="000000"/>
                </a:solidFill>
                <a:ea typeface="ＭＳ Ｐゴシック" charset="-128"/>
                <a:sym typeface="Wingdings" pitchFamily="2" charset="2"/>
              </a:rPr>
              <a:t>=</a:t>
            </a:r>
            <a:r>
              <a:rPr lang="ja-JP" altLang="en-US" sz="3600" dirty="0">
                <a:solidFill>
                  <a:srgbClr val="000000"/>
                </a:solidFill>
                <a:ea typeface="ＭＳ Ｐゴシック" charset="-128"/>
                <a:sym typeface="Wingdings" pitchFamily="2" charset="2"/>
              </a:rPr>
              <a:t>約</a:t>
            </a:r>
            <a:r>
              <a:rPr lang="en-US" altLang="ja-JP" sz="3600" dirty="0">
                <a:solidFill>
                  <a:srgbClr val="000000"/>
                </a:solidFill>
                <a:ea typeface="ＭＳ Ｐゴシック" charset="-128"/>
                <a:sym typeface="Wingdings" pitchFamily="2" charset="2"/>
              </a:rPr>
              <a:t>1.4</a:t>
            </a:r>
            <a:r>
              <a:rPr lang="ja-JP" altLang="en-US" sz="3600" dirty="0" smtClean="0">
                <a:solidFill>
                  <a:srgbClr val="000000"/>
                </a:solidFill>
                <a:ea typeface="ＭＳ Ｐゴシック" charset="-128"/>
                <a:sym typeface="Wingdings" pitchFamily="2" charset="2"/>
              </a:rPr>
              <a:t>エクサ</a:t>
            </a:r>
            <a:r>
              <a:rPr lang="en-US" altLang="ja-JP" sz="3600" dirty="0" smtClean="0">
                <a:solidFill>
                  <a:srgbClr val="000000"/>
                </a:solidFill>
                <a:ea typeface="ＭＳ Ｐゴシック" charset="-128"/>
                <a:sym typeface="Wingdings" pitchFamily="2" charset="2"/>
              </a:rPr>
              <a:t>m</a:t>
            </a:r>
            <a:r>
              <a:rPr lang="en-US" altLang="ja-JP" sz="3600" baseline="30000" dirty="0" smtClean="0">
                <a:solidFill>
                  <a:srgbClr val="000000"/>
                </a:solidFill>
                <a:ea typeface="ＭＳ Ｐゴシック" charset="-128"/>
                <a:sym typeface="Wingdings" pitchFamily="2" charset="2"/>
              </a:rPr>
              <a:t>3</a:t>
            </a:r>
            <a:r>
              <a:rPr lang="ja-JP" altLang="en-US" sz="3600" dirty="0" smtClean="0">
                <a:solidFill>
                  <a:srgbClr val="000000"/>
                </a:solidFill>
                <a:ea typeface="ＭＳ Ｐゴシック" charset="-128"/>
                <a:sym typeface="Wingdings" pitchFamily="2" charset="2"/>
              </a:rPr>
              <a:t>）で、地球</a:t>
            </a:r>
            <a:r>
              <a:rPr lang="ja-JP" altLang="en-US" sz="3600" dirty="0">
                <a:solidFill>
                  <a:srgbClr val="000000"/>
                </a:solidFill>
                <a:ea typeface="ＭＳ Ｐゴシック" charset="-128"/>
                <a:sym typeface="Wingdings" pitchFamily="2" charset="2"/>
              </a:rPr>
              <a:t>全体の重さの</a:t>
            </a:r>
            <a:r>
              <a:rPr lang="en-US" altLang="ja-JP" sz="3600" dirty="0">
                <a:solidFill>
                  <a:srgbClr val="000000"/>
                </a:solidFill>
                <a:ea typeface="ＭＳ Ｐゴシック" charset="-128"/>
                <a:sym typeface="Wingdings" pitchFamily="2" charset="2"/>
              </a:rPr>
              <a:t>0.02%</a:t>
            </a:r>
            <a:r>
              <a:rPr lang="ja-JP" altLang="en-US" sz="3600" dirty="0" err="1" smtClean="0">
                <a:solidFill>
                  <a:srgbClr val="000000"/>
                </a:solidFill>
                <a:ea typeface="ＭＳ Ｐゴシック" charset="-128"/>
                <a:sym typeface="Wingdings" pitchFamily="2" charset="2"/>
              </a:rPr>
              <a:t>、</a:t>
            </a:r>
            <a:r>
              <a:rPr lang="ja-JP" altLang="en-US" sz="3600" dirty="0" smtClean="0">
                <a:solidFill>
                  <a:srgbClr val="000000"/>
                </a:solidFill>
                <a:ea typeface="ＭＳ Ｐゴシック" charset="-128"/>
                <a:sym typeface="Wingdings" pitchFamily="2" charset="2"/>
              </a:rPr>
              <a:t>地球の体積の</a:t>
            </a:r>
            <a:r>
              <a:rPr lang="en-US" altLang="ja-JP" sz="3600" dirty="0" smtClean="0">
                <a:solidFill>
                  <a:srgbClr val="000000"/>
                </a:solidFill>
                <a:ea typeface="ＭＳ Ｐゴシック" charset="-128"/>
                <a:sym typeface="Wingdings" pitchFamily="2" charset="2"/>
              </a:rPr>
              <a:t>0.1</a:t>
            </a:r>
            <a:r>
              <a:rPr lang="en-US" altLang="ja-JP" sz="3600" dirty="0">
                <a:solidFill>
                  <a:srgbClr val="000000"/>
                </a:solidFill>
                <a:ea typeface="ＭＳ Ｐゴシック" charset="-128"/>
                <a:sym typeface="Wingdings" pitchFamily="2" charset="2"/>
              </a:rPr>
              <a:t>%</a:t>
            </a:r>
            <a:r>
              <a:rPr lang="ja-JP" altLang="en-US" sz="3600" dirty="0" err="1" smtClean="0">
                <a:solidFill>
                  <a:srgbClr val="000000"/>
                </a:solidFill>
                <a:ea typeface="ＭＳ Ｐゴシック" charset="-128"/>
                <a:sym typeface="Wingdings" pitchFamily="2" charset="2"/>
              </a:rPr>
              <a:t>。</a:t>
            </a:r>
            <a:r>
              <a:rPr lang="ja-JP" altLang="en-US" sz="3600" dirty="0" smtClean="0">
                <a:solidFill>
                  <a:srgbClr val="000000"/>
                </a:solidFill>
                <a:ea typeface="ＭＳ Ｐゴシック" charset="-128"/>
                <a:sym typeface="Wingdings" pitchFamily="2" charset="2"/>
              </a:rPr>
              <a:t>淡水</a:t>
            </a:r>
            <a:r>
              <a:rPr lang="ja-JP" altLang="en-US" sz="3600" dirty="0">
                <a:solidFill>
                  <a:srgbClr val="000000"/>
                </a:solidFill>
                <a:ea typeface="ＭＳ Ｐゴシック" charset="-128"/>
                <a:sym typeface="Wingdings" pitchFamily="2" charset="2"/>
              </a:rPr>
              <a:t>は水全体の約</a:t>
            </a:r>
            <a:r>
              <a:rPr lang="en-US" altLang="ja-JP" sz="3600" dirty="0">
                <a:solidFill>
                  <a:srgbClr val="000000"/>
                </a:solidFill>
                <a:ea typeface="ＭＳ Ｐゴシック" charset="-128"/>
                <a:sym typeface="Wingdings" pitchFamily="2" charset="2"/>
              </a:rPr>
              <a:t>2.5</a:t>
            </a:r>
            <a:r>
              <a:rPr lang="en-US" altLang="ja-JP" sz="3600" dirty="0" smtClean="0">
                <a:solidFill>
                  <a:srgbClr val="000000"/>
                </a:solidFill>
                <a:ea typeface="ＭＳ Ｐゴシック" charset="-128"/>
                <a:sym typeface="Wingdings" pitchFamily="2" charset="2"/>
              </a:rPr>
              <a:t>%</a:t>
            </a:r>
            <a:r>
              <a:rPr lang="ja-JP" altLang="en-US" sz="3600" dirty="0" smtClean="0">
                <a:solidFill>
                  <a:srgbClr val="000000"/>
                </a:solidFill>
                <a:ea typeface="ＭＳ Ｐゴシック" charset="-128"/>
                <a:sym typeface="Wingdings" pitchFamily="2" charset="2"/>
              </a:rPr>
              <a:t>で、使いやすい</a:t>
            </a:r>
            <a:r>
              <a:rPr lang="ja-JP" altLang="en-US" sz="3600" dirty="0">
                <a:solidFill>
                  <a:srgbClr val="000000"/>
                </a:solidFill>
                <a:ea typeface="ＭＳ Ｐゴシック" charset="-128"/>
                <a:sym typeface="Wingdings" pitchFamily="2" charset="2"/>
              </a:rPr>
              <a:t>淡水は全体の約</a:t>
            </a:r>
            <a:r>
              <a:rPr lang="en-US" altLang="ja-JP" sz="3600" dirty="0">
                <a:solidFill>
                  <a:srgbClr val="000000"/>
                </a:solidFill>
                <a:ea typeface="ＭＳ Ｐゴシック" charset="-128"/>
                <a:sym typeface="Wingdings" pitchFamily="2" charset="2"/>
              </a:rPr>
              <a:t>0.01</a:t>
            </a:r>
            <a:r>
              <a:rPr lang="en-US" altLang="ja-JP" sz="3600" dirty="0" smtClean="0">
                <a:solidFill>
                  <a:srgbClr val="000000"/>
                </a:solidFill>
                <a:ea typeface="ＭＳ Ｐゴシック" charset="-128"/>
                <a:sym typeface="Wingdings" pitchFamily="2" charset="2"/>
              </a:rPr>
              <a:t>%</a:t>
            </a:r>
            <a:r>
              <a:rPr lang="ja-JP" altLang="en-US" sz="3600" dirty="0" err="1" smtClean="0">
                <a:solidFill>
                  <a:srgbClr val="000000"/>
                </a:solidFill>
                <a:ea typeface="ＭＳ Ｐゴシック" charset="-128"/>
                <a:sym typeface="Wingdings" pitchFamily="2" charset="2"/>
              </a:rPr>
              <a:t>。</a:t>
            </a:r>
            <a:r>
              <a:rPr lang="ja-JP" altLang="en-US" sz="3600" dirty="0" smtClean="0">
                <a:solidFill>
                  <a:srgbClr val="000000"/>
                </a:solidFill>
                <a:ea typeface="ＭＳ Ｐゴシック" charset="-128"/>
                <a:sym typeface="Wingdings" pitchFamily="2" charset="2"/>
              </a:rPr>
              <a:t>（</a:t>
            </a:r>
            <a:r>
              <a:rPr lang="en-US" altLang="ja-JP" sz="3600" dirty="0" err="1" smtClean="0">
                <a:solidFill>
                  <a:srgbClr val="000000"/>
                </a:solidFill>
                <a:ea typeface="ＭＳ Ｐゴシック" charset="-128"/>
                <a:sym typeface="Wingdings" pitchFamily="2" charset="2"/>
              </a:rPr>
              <a:t>Korzun</a:t>
            </a:r>
            <a:r>
              <a:rPr lang="ja-JP" altLang="en-US" sz="3600" dirty="0" err="1" smtClean="0">
                <a:solidFill>
                  <a:srgbClr val="000000"/>
                </a:solidFill>
                <a:ea typeface="ＭＳ Ｐゴシック" charset="-128"/>
                <a:sym typeface="Wingdings" pitchFamily="2" charset="2"/>
              </a:rPr>
              <a:t>、</a:t>
            </a:r>
            <a:r>
              <a:rPr lang="en-US" altLang="ja-JP" sz="3600" dirty="0" smtClean="0">
                <a:solidFill>
                  <a:srgbClr val="000000"/>
                </a:solidFill>
                <a:ea typeface="ＭＳ Ｐゴシック" charset="-128"/>
                <a:sym typeface="Wingdings" pitchFamily="2" charset="2"/>
              </a:rPr>
              <a:t>1978</a:t>
            </a:r>
            <a:r>
              <a:rPr lang="ja-JP" altLang="en-US" sz="3600" dirty="0" smtClean="0">
                <a:solidFill>
                  <a:srgbClr val="000000"/>
                </a:solidFill>
                <a:ea typeface="ＭＳ Ｐゴシック" charset="-128"/>
                <a:sym typeface="Wingdings" pitchFamily="2" charset="2"/>
              </a:rPr>
              <a:t>に基づいて作成）</a:t>
            </a:r>
            <a:endParaRPr lang="en-US" altLang="ja-JP" sz="3600" dirty="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endParaRPr lang="en-US" altLang="ja-JP" sz="3600" dirty="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15</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74205984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5888"/>
            <a:ext cx="9193212" cy="574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Text Box 3"/>
          <p:cNvSpPr txBox="1">
            <a:spLocks noChangeArrowheads="1"/>
          </p:cNvSpPr>
          <p:nvPr/>
        </p:nvSpPr>
        <p:spPr bwMode="auto">
          <a:xfrm>
            <a:off x="1547664" y="445037"/>
            <a:ext cx="6696224" cy="862013"/>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ja-JP" altLang="en-US" sz="4800" b="1" dirty="0">
                <a:solidFill>
                  <a:srgbClr val="000099"/>
                </a:solidFill>
                <a:latin typeface="Times New Roman" pitchFamily="18" charset="0"/>
              </a:rPr>
              <a:t>地球上の水の</a:t>
            </a:r>
            <a:r>
              <a:rPr lang="ja-JP" altLang="en-US" sz="4800" b="1" dirty="0" smtClean="0">
                <a:solidFill>
                  <a:srgbClr val="000099"/>
                </a:solidFill>
                <a:latin typeface="Times New Roman" pitchFamily="18" charset="0"/>
              </a:rPr>
              <a:t>割合</a:t>
            </a:r>
            <a:r>
              <a:rPr lang="en-US" altLang="ja-JP" sz="4800" b="1" dirty="0" smtClean="0">
                <a:solidFill>
                  <a:srgbClr val="000099"/>
                </a:solidFill>
                <a:latin typeface="Times New Roman" pitchFamily="18" charset="0"/>
              </a:rPr>
              <a:t>(%)</a:t>
            </a:r>
            <a:endParaRPr lang="en-US" altLang="ja-JP" sz="4800" b="1" dirty="0">
              <a:solidFill>
                <a:srgbClr val="000099"/>
              </a:solidFill>
              <a:latin typeface="Times New Roman" pitchFamily="18" charset="0"/>
            </a:endParaRPr>
          </a:p>
        </p:txBody>
      </p:sp>
      <p:sp>
        <p:nvSpPr>
          <p:cNvPr id="33797" name="Text Box 4"/>
          <p:cNvSpPr txBox="1">
            <a:spLocks noChangeArrowheads="1"/>
          </p:cNvSpPr>
          <p:nvPr/>
        </p:nvSpPr>
        <p:spPr bwMode="auto">
          <a:xfrm>
            <a:off x="142875" y="4509120"/>
            <a:ext cx="594129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lnSpc>
                <a:spcPct val="80000"/>
              </a:lnSpc>
              <a:spcBef>
                <a:spcPct val="50000"/>
              </a:spcBef>
              <a:buFontTx/>
              <a:buChar char="•"/>
            </a:pPr>
            <a:r>
              <a:rPr lang="ja-JP" altLang="en-US" sz="2000" b="1" dirty="0" smtClean="0">
                <a:latin typeface="Times New Roman" pitchFamily="18" charset="0"/>
              </a:rPr>
              <a:t>地球表層の</a:t>
            </a:r>
            <a:r>
              <a:rPr lang="ja-JP" altLang="en-US" sz="2000" b="1" dirty="0">
                <a:latin typeface="Times New Roman" pitchFamily="18" charset="0"/>
              </a:rPr>
              <a:t>水は</a:t>
            </a:r>
            <a:r>
              <a:rPr lang="en-US" altLang="ja-JP" sz="2000" b="1" dirty="0">
                <a:latin typeface="Times New Roman" pitchFamily="18" charset="0"/>
              </a:rPr>
              <a:t>1.385×10</a:t>
            </a:r>
            <a:r>
              <a:rPr lang="en-US" altLang="ja-JP" sz="2000" b="1" baseline="30000" dirty="0">
                <a:latin typeface="Times New Roman" pitchFamily="18" charset="0"/>
              </a:rPr>
              <a:t>9</a:t>
            </a:r>
            <a:r>
              <a:rPr lang="en-US" altLang="ja-JP" sz="2000" b="1" dirty="0">
                <a:latin typeface="Times New Roman" pitchFamily="18" charset="0"/>
              </a:rPr>
              <a:t> </a:t>
            </a:r>
            <a:r>
              <a:rPr lang="en-US" altLang="ja-JP" sz="2000" b="1" dirty="0" smtClean="0">
                <a:latin typeface="Times New Roman" pitchFamily="18" charset="0"/>
              </a:rPr>
              <a:t>km</a:t>
            </a:r>
            <a:r>
              <a:rPr lang="en-US" altLang="ja-JP" sz="2000" b="1" baseline="30000" dirty="0" smtClean="0">
                <a:latin typeface="Times New Roman" pitchFamily="18" charset="0"/>
              </a:rPr>
              <a:t>3</a:t>
            </a:r>
          </a:p>
          <a:p>
            <a:pPr eaLnBrk="1" hangingPunct="1">
              <a:lnSpc>
                <a:spcPct val="80000"/>
              </a:lnSpc>
              <a:spcBef>
                <a:spcPct val="50000"/>
              </a:spcBef>
            </a:pPr>
            <a:r>
              <a:rPr lang="en-US" altLang="ja-JP" sz="2000" b="1" baseline="30000" dirty="0">
                <a:latin typeface="Times New Roman" pitchFamily="18" charset="0"/>
              </a:rPr>
              <a:t>	</a:t>
            </a:r>
            <a:r>
              <a:rPr lang="ja-JP" altLang="en-US" sz="2000" b="1" dirty="0" smtClean="0">
                <a:latin typeface="Times New Roman" pitchFamily="18" charset="0"/>
              </a:rPr>
              <a:t>（約</a:t>
            </a:r>
            <a:r>
              <a:rPr lang="en-US" altLang="ja-JP" sz="2000" b="1" dirty="0" smtClean="0">
                <a:latin typeface="Times New Roman" pitchFamily="18" charset="0"/>
              </a:rPr>
              <a:t>140</a:t>
            </a:r>
            <a:r>
              <a:rPr lang="ja-JP" altLang="en-US" sz="2000" b="1" dirty="0" smtClean="0">
                <a:latin typeface="Times New Roman" pitchFamily="18" charset="0"/>
              </a:rPr>
              <a:t>京 立方</a:t>
            </a:r>
            <a:r>
              <a:rPr lang="en-US" altLang="ja-JP" sz="2000" b="1" dirty="0" smtClean="0">
                <a:latin typeface="Times New Roman" pitchFamily="18" charset="0"/>
              </a:rPr>
              <a:t>m=</a:t>
            </a:r>
            <a:r>
              <a:rPr lang="ja-JP" altLang="en-US" sz="2000" b="1" dirty="0" smtClean="0">
                <a:latin typeface="Times New Roman" pitchFamily="18" charset="0"/>
              </a:rPr>
              <a:t>約</a:t>
            </a:r>
            <a:r>
              <a:rPr lang="en-US" altLang="ja-JP" sz="2000" b="1" dirty="0" smtClean="0">
                <a:latin typeface="Times New Roman" pitchFamily="18" charset="0"/>
              </a:rPr>
              <a:t>1.4</a:t>
            </a:r>
            <a:r>
              <a:rPr lang="ja-JP" altLang="en-US" sz="2000" b="1" dirty="0" smtClean="0">
                <a:latin typeface="Times New Roman" pitchFamily="18" charset="0"/>
              </a:rPr>
              <a:t>エクサ立方</a:t>
            </a:r>
            <a:r>
              <a:rPr lang="en-US" altLang="ja-JP" sz="2000" b="1" dirty="0" smtClean="0">
                <a:latin typeface="Times New Roman" pitchFamily="18" charset="0"/>
              </a:rPr>
              <a:t>m</a:t>
            </a:r>
            <a:r>
              <a:rPr lang="ja-JP" altLang="en-US" sz="2000" b="1" dirty="0" smtClean="0">
                <a:latin typeface="Times New Roman" pitchFamily="18" charset="0"/>
              </a:rPr>
              <a:t>）</a:t>
            </a:r>
            <a:endParaRPr lang="en-US" altLang="ja-JP" sz="2000" b="1" baseline="30000" dirty="0">
              <a:latin typeface="Times New Roman" pitchFamily="18" charset="0"/>
            </a:endParaRPr>
          </a:p>
          <a:p>
            <a:pPr eaLnBrk="1" hangingPunct="1">
              <a:lnSpc>
                <a:spcPct val="80000"/>
              </a:lnSpc>
              <a:spcBef>
                <a:spcPct val="50000"/>
              </a:spcBef>
              <a:buFontTx/>
              <a:buChar char="•"/>
            </a:pPr>
            <a:r>
              <a:rPr lang="ja-JP" altLang="en-US" sz="2000" b="1" dirty="0">
                <a:latin typeface="Times New Roman" pitchFamily="18" charset="0"/>
              </a:rPr>
              <a:t>地球全体の重さの</a:t>
            </a:r>
            <a:r>
              <a:rPr lang="en-US" altLang="ja-JP" sz="2000" b="1" dirty="0">
                <a:latin typeface="Times New Roman" pitchFamily="18" charset="0"/>
              </a:rPr>
              <a:t>0.02%</a:t>
            </a:r>
          </a:p>
          <a:p>
            <a:pPr eaLnBrk="1" hangingPunct="1">
              <a:lnSpc>
                <a:spcPct val="80000"/>
              </a:lnSpc>
              <a:spcBef>
                <a:spcPct val="50000"/>
              </a:spcBef>
              <a:buFontTx/>
              <a:buChar char="•"/>
            </a:pPr>
            <a:r>
              <a:rPr lang="ja-JP" altLang="en-US" sz="2000" b="1" dirty="0">
                <a:latin typeface="Times New Roman" pitchFamily="18" charset="0"/>
              </a:rPr>
              <a:t>淡水は水全体の約</a:t>
            </a:r>
            <a:r>
              <a:rPr lang="en-US" altLang="ja-JP" sz="2000" b="1" dirty="0">
                <a:latin typeface="Times New Roman" pitchFamily="18" charset="0"/>
              </a:rPr>
              <a:t>2.5%</a:t>
            </a:r>
          </a:p>
          <a:p>
            <a:pPr eaLnBrk="1" hangingPunct="1">
              <a:lnSpc>
                <a:spcPct val="80000"/>
              </a:lnSpc>
              <a:spcBef>
                <a:spcPct val="50000"/>
              </a:spcBef>
              <a:buFontTx/>
              <a:buChar char="•"/>
            </a:pPr>
            <a:r>
              <a:rPr lang="ja-JP" altLang="en-US" sz="2000" b="1" dirty="0">
                <a:latin typeface="Times New Roman" pitchFamily="18" charset="0"/>
              </a:rPr>
              <a:t>使いやすい淡水</a:t>
            </a:r>
            <a:r>
              <a:rPr lang="ja-JP" altLang="en-US" sz="2000" b="1" dirty="0" smtClean="0">
                <a:latin typeface="Times New Roman" pitchFamily="18" charset="0"/>
              </a:rPr>
              <a:t>は全体の約</a:t>
            </a:r>
            <a:r>
              <a:rPr lang="en-US" altLang="ja-JP" sz="2000" b="1" dirty="0" smtClean="0">
                <a:latin typeface="Times New Roman" pitchFamily="18" charset="0"/>
              </a:rPr>
              <a:t>0.01%</a:t>
            </a:r>
            <a:endParaRPr lang="en-US" altLang="ja-JP" sz="2000" b="1" dirty="0">
              <a:latin typeface="Times New Roman" pitchFamily="18" charset="0"/>
            </a:endParaRPr>
          </a:p>
        </p:txBody>
      </p:sp>
      <p:sp>
        <p:nvSpPr>
          <p:cNvPr id="6" name="Text Box 3"/>
          <p:cNvSpPr txBox="1">
            <a:spLocks noChangeArrowheads="1"/>
          </p:cNvSpPr>
          <p:nvPr/>
        </p:nvSpPr>
        <p:spPr bwMode="auto">
          <a:xfrm>
            <a:off x="6509945" y="6095037"/>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a:solidFill>
                  <a:srgbClr val="000099"/>
                </a:solidFill>
                <a:latin typeface="Times New Roman" pitchFamily="18" charset="0"/>
              </a:rPr>
              <a:t>図</a:t>
            </a:r>
            <a:r>
              <a:rPr lang="en-US" altLang="ja-JP" sz="1800" b="1" dirty="0" smtClean="0">
                <a:solidFill>
                  <a:srgbClr val="000099"/>
                </a:solidFill>
                <a:latin typeface="Times New Roman" pitchFamily="18" charset="0"/>
              </a:rPr>
              <a:t>1-2 (30</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7" name="Text Box 3"/>
          <p:cNvSpPr txBox="1">
            <a:spLocks noChangeArrowheads="1"/>
          </p:cNvSpPr>
          <p:nvPr/>
        </p:nvSpPr>
        <p:spPr bwMode="auto">
          <a:xfrm>
            <a:off x="3286911" y="6448112"/>
            <a:ext cx="31683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en-US" altLang="ja-JP" sz="1800" b="1" dirty="0" smtClean="0">
                <a:solidFill>
                  <a:srgbClr val="000000"/>
                </a:solidFill>
              </a:rPr>
              <a:t>(based on </a:t>
            </a:r>
            <a:r>
              <a:rPr lang="en-US" altLang="ja-JP" sz="1800" b="1" dirty="0" err="1" smtClean="0">
                <a:solidFill>
                  <a:srgbClr val="000000"/>
                </a:solidFill>
              </a:rPr>
              <a:t>Korzun</a:t>
            </a:r>
            <a:r>
              <a:rPr lang="en-US" altLang="ja-JP" sz="1800" b="1" dirty="0" smtClean="0">
                <a:solidFill>
                  <a:srgbClr val="000000"/>
                </a:solidFill>
              </a:rPr>
              <a:t>, 1978)</a:t>
            </a:r>
            <a:endParaRPr lang="ja-JP" altLang="en-US" sz="1800" b="1" dirty="0">
              <a:solidFill>
                <a:srgbClr val="000000"/>
              </a:solidFill>
            </a:endParaRPr>
          </a:p>
        </p:txBody>
      </p:sp>
      <p:sp>
        <p:nvSpPr>
          <p:cNvPr id="8"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16</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691528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p:cNvSpPr>
            <a:spLocks noGrp="1"/>
          </p:cNvSpPr>
          <p:nvPr>
            <p:ph type="sldNum" sz="quarter" idx="12"/>
          </p:nvPr>
        </p:nvSpPr>
        <p:spPr/>
        <p:txBody>
          <a:bodyPr/>
          <a:lstStyle/>
          <a:p>
            <a:fld id="{550C800B-8856-447B-83A3-E7B93D530C57}" type="slidenum">
              <a:rPr lang="ja-JP" altLang="en-US"/>
              <a:pPr/>
              <a:t>17</a:t>
            </a:fld>
            <a:endParaRPr lang="en-US" altLang="ja-JP"/>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78623"/>
            <a:ext cx="9144000" cy="600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a:xfrm>
            <a:off x="611560" y="921598"/>
            <a:ext cx="2489131" cy="1286807"/>
          </a:xfrm>
          <a:prstGeom prst="rect">
            <a:avLst/>
          </a:prstGeom>
          <a:solidFill>
            <a:srgbClr val="FFFF99">
              <a:alpha val="80000"/>
            </a:srgbClr>
          </a:solidFill>
          <a:ln w="38100">
            <a:solidFill>
              <a:srgbClr val="000080"/>
            </a:solidFill>
            <a:miter lim="800000"/>
            <a:headEnd/>
            <a:tailEnd/>
          </a:ln>
        </p:spPr>
        <p:txBody>
          <a:bodyPr anchor="ctr"/>
          <a:lstStyle>
            <a:lvl1pPr algn="ctr" rtl="0" fontAlgn="base">
              <a:spcBef>
                <a:spcPct val="0"/>
              </a:spcBef>
              <a:spcAft>
                <a:spcPct val="0"/>
              </a:spcAft>
              <a:defRPr kumimoji="1" sz="4400" b="1">
                <a:solidFill>
                  <a:schemeClr val="tx2"/>
                </a:solidFill>
                <a:latin typeface="+mj-lt"/>
                <a:ea typeface="+mj-ea"/>
                <a:cs typeface="+mj-cs"/>
              </a:defRPr>
            </a:lvl1pPr>
            <a:lvl2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9pPr>
          </a:lstStyle>
          <a:p>
            <a:r>
              <a:rPr lang="ja-JP" altLang="en-US" sz="2800" dirty="0" smtClean="0">
                <a:solidFill>
                  <a:srgbClr val="000066"/>
                </a:solidFill>
              </a:rPr>
              <a:t>陸域貯水量</a:t>
            </a:r>
            <a:r>
              <a:rPr lang="ja-JP" altLang="en-US" sz="2800" dirty="0">
                <a:solidFill>
                  <a:srgbClr val="000066"/>
                </a:solidFill>
              </a:rPr>
              <a:t>が海面水位変化に及ぼす影響</a:t>
            </a:r>
            <a:endParaRPr lang="en-US" altLang="ja-JP" sz="2800" dirty="0">
              <a:solidFill>
                <a:srgbClr val="000066"/>
              </a:solidFill>
            </a:endParaRPr>
          </a:p>
        </p:txBody>
      </p:sp>
      <p:sp>
        <p:nvSpPr>
          <p:cNvPr id="3" name="テキスト ボックス 2"/>
          <p:cNvSpPr txBox="1"/>
          <p:nvPr/>
        </p:nvSpPr>
        <p:spPr>
          <a:xfrm rot="16200000">
            <a:off x="-1759119" y="3492749"/>
            <a:ext cx="3845389" cy="307777"/>
          </a:xfrm>
          <a:prstGeom prst="rect">
            <a:avLst/>
          </a:prstGeom>
          <a:solidFill>
            <a:schemeClr val="bg1"/>
          </a:solidFill>
        </p:spPr>
        <p:txBody>
          <a:bodyPr wrap="square" lIns="0" tIns="0" rIns="0" bIns="0" rtlCol="0">
            <a:spAutoFit/>
          </a:bodyPr>
          <a:lstStyle/>
          <a:p>
            <a:pPr algn="ctr"/>
            <a:r>
              <a:rPr lang="ja-JP" altLang="en-US" sz="2000" b="1" dirty="0" smtClean="0"/>
              <a:t>積算貯水量</a:t>
            </a:r>
            <a:r>
              <a:rPr lang="en-US" altLang="ja-JP" sz="2000" b="1" dirty="0" smtClean="0"/>
              <a:t>/</a:t>
            </a:r>
            <a:r>
              <a:rPr lang="ja-JP" altLang="en-US" sz="2000" b="1" dirty="0" smtClean="0"/>
              <a:t>枯渇量 </a:t>
            </a:r>
            <a:r>
              <a:rPr lang="en-US" altLang="ja-JP" sz="2000" b="1" dirty="0" smtClean="0"/>
              <a:t>(10</a:t>
            </a:r>
            <a:r>
              <a:rPr lang="en-US" altLang="ja-JP" sz="2000" b="1" baseline="30000" dirty="0" smtClean="0"/>
              <a:t>3</a:t>
            </a:r>
            <a:r>
              <a:rPr lang="en-US" altLang="ja-JP" sz="2000" b="1" dirty="0" smtClean="0"/>
              <a:t>km</a:t>
            </a:r>
            <a:r>
              <a:rPr lang="en-US" altLang="ja-JP" sz="2000" b="1" baseline="30000" dirty="0" smtClean="0"/>
              <a:t>3</a:t>
            </a:r>
            <a:r>
              <a:rPr lang="en-US" altLang="ja-JP" sz="2000" b="1" dirty="0" smtClean="0"/>
              <a:t>)</a:t>
            </a:r>
            <a:endParaRPr kumimoji="1" lang="ja-JP" altLang="en-US" sz="2000" b="1" dirty="0"/>
          </a:p>
        </p:txBody>
      </p:sp>
      <p:sp>
        <p:nvSpPr>
          <p:cNvPr id="6" name="テキスト ボックス 5"/>
          <p:cNvSpPr txBox="1"/>
          <p:nvPr/>
        </p:nvSpPr>
        <p:spPr>
          <a:xfrm>
            <a:off x="5132403" y="4280739"/>
            <a:ext cx="2824491" cy="215444"/>
          </a:xfrm>
          <a:prstGeom prst="rect">
            <a:avLst/>
          </a:prstGeom>
          <a:solidFill>
            <a:schemeClr val="bg1"/>
          </a:solidFill>
        </p:spPr>
        <p:txBody>
          <a:bodyPr wrap="none" lIns="0" tIns="0" rIns="0" bIns="0" rtlCol="0">
            <a:spAutoFit/>
          </a:bodyPr>
          <a:lstStyle/>
          <a:p>
            <a:r>
              <a:rPr lang="ja-JP" altLang="en-US" sz="1400" dirty="0" smtClean="0"/>
              <a:t>正味海面水位変化</a:t>
            </a:r>
            <a:r>
              <a:rPr lang="en-US" altLang="ja-JP" sz="1400" dirty="0" smtClean="0"/>
              <a:t>(GWD+SRS+RSS)</a:t>
            </a:r>
            <a:endParaRPr kumimoji="1" lang="ja-JP" altLang="en-US" sz="1400" dirty="0"/>
          </a:p>
        </p:txBody>
      </p:sp>
      <p:sp>
        <p:nvSpPr>
          <p:cNvPr id="7" name="テキスト ボックス 6"/>
          <p:cNvSpPr txBox="1"/>
          <p:nvPr/>
        </p:nvSpPr>
        <p:spPr>
          <a:xfrm>
            <a:off x="5132403" y="4542848"/>
            <a:ext cx="1445909" cy="215444"/>
          </a:xfrm>
          <a:prstGeom prst="rect">
            <a:avLst/>
          </a:prstGeom>
          <a:solidFill>
            <a:schemeClr val="bg1"/>
          </a:solidFill>
        </p:spPr>
        <p:txBody>
          <a:bodyPr wrap="none" lIns="0" tIns="0" rIns="0" bIns="0" rtlCol="0">
            <a:spAutoFit/>
          </a:bodyPr>
          <a:lstStyle/>
          <a:p>
            <a:r>
              <a:rPr lang="ja-JP" altLang="en-US" sz="1400" dirty="0" smtClean="0"/>
              <a:t>地下水</a:t>
            </a:r>
            <a:r>
              <a:rPr lang="ja-JP" altLang="en-US" sz="1400" dirty="0"/>
              <a:t>枯渇</a:t>
            </a:r>
            <a:r>
              <a:rPr lang="en-US" altLang="ja-JP" sz="1400" dirty="0" smtClean="0"/>
              <a:t>(GWD)</a:t>
            </a:r>
            <a:endParaRPr kumimoji="1" lang="ja-JP" altLang="en-US" sz="1400" dirty="0"/>
          </a:p>
        </p:txBody>
      </p:sp>
      <p:sp>
        <p:nvSpPr>
          <p:cNvPr id="8" name="テキスト ボックス 7"/>
          <p:cNvSpPr txBox="1"/>
          <p:nvPr/>
        </p:nvSpPr>
        <p:spPr>
          <a:xfrm>
            <a:off x="5132403" y="4804957"/>
            <a:ext cx="2649764" cy="215444"/>
          </a:xfrm>
          <a:prstGeom prst="rect">
            <a:avLst/>
          </a:prstGeom>
          <a:solidFill>
            <a:schemeClr val="bg1"/>
          </a:solidFill>
        </p:spPr>
        <p:txBody>
          <a:bodyPr wrap="none" lIns="0" tIns="0" rIns="0" bIns="0" rtlCol="0">
            <a:spAutoFit/>
          </a:bodyPr>
          <a:lstStyle/>
          <a:p>
            <a:r>
              <a:rPr lang="ja-JP" altLang="en-US" sz="1400" dirty="0"/>
              <a:t>土壌</a:t>
            </a:r>
            <a:r>
              <a:rPr lang="ja-JP" altLang="en-US" sz="1400" dirty="0" smtClean="0"/>
              <a:t>水分、河川水、積雪水量</a:t>
            </a:r>
            <a:r>
              <a:rPr lang="en-US" altLang="ja-JP" sz="1400" dirty="0" smtClean="0"/>
              <a:t>(SRS)</a:t>
            </a:r>
            <a:endParaRPr kumimoji="1" lang="ja-JP" altLang="en-US" sz="1400" dirty="0"/>
          </a:p>
        </p:txBody>
      </p:sp>
      <p:sp>
        <p:nvSpPr>
          <p:cNvPr id="9" name="テキスト ボックス 8"/>
          <p:cNvSpPr txBox="1"/>
          <p:nvPr/>
        </p:nvSpPr>
        <p:spPr>
          <a:xfrm>
            <a:off x="5132403" y="5067066"/>
            <a:ext cx="3130665" cy="215444"/>
          </a:xfrm>
          <a:prstGeom prst="rect">
            <a:avLst/>
          </a:prstGeom>
          <a:solidFill>
            <a:schemeClr val="bg1"/>
          </a:solidFill>
        </p:spPr>
        <p:txBody>
          <a:bodyPr wrap="none" lIns="0" tIns="0" rIns="0" bIns="0" rtlCol="0">
            <a:spAutoFit/>
          </a:bodyPr>
          <a:lstStyle/>
          <a:p>
            <a:r>
              <a:rPr lang="ja-JP" altLang="en-US" sz="1400" dirty="0"/>
              <a:t>人工貯水池貯留量＋周囲への浸透</a:t>
            </a:r>
            <a:r>
              <a:rPr lang="en-US" altLang="ja-JP" sz="1400" dirty="0" smtClean="0"/>
              <a:t>(RRS)</a:t>
            </a:r>
            <a:endParaRPr kumimoji="1" lang="ja-JP" altLang="en-US" sz="1400" dirty="0"/>
          </a:p>
        </p:txBody>
      </p:sp>
      <p:sp>
        <p:nvSpPr>
          <p:cNvPr id="10" name="テキスト ボックス 9"/>
          <p:cNvSpPr txBox="1"/>
          <p:nvPr/>
        </p:nvSpPr>
        <p:spPr>
          <a:xfrm>
            <a:off x="5132403" y="5329175"/>
            <a:ext cx="1436291" cy="215444"/>
          </a:xfrm>
          <a:prstGeom prst="rect">
            <a:avLst/>
          </a:prstGeom>
          <a:solidFill>
            <a:schemeClr val="bg1"/>
          </a:solidFill>
        </p:spPr>
        <p:txBody>
          <a:bodyPr wrap="none" lIns="0" tIns="0" rIns="0" bIns="0" rtlCol="0">
            <a:spAutoFit/>
          </a:bodyPr>
          <a:lstStyle/>
          <a:p>
            <a:r>
              <a:rPr lang="ja-JP" altLang="en-US" sz="1400" dirty="0"/>
              <a:t>人工貯水池</a:t>
            </a:r>
            <a:r>
              <a:rPr lang="ja-JP" altLang="en-US" sz="1400" dirty="0" smtClean="0"/>
              <a:t>貯留量</a:t>
            </a:r>
            <a:endParaRPr kumimoji="1" lang="ja-JP" altLang="en-US" sz="1400" dirty="0"/>
          </a:p>
        </p:txBody>
      </p:sp>
      <p:sp>
        <p:nvSpPr>
          <p:cNvPr id="12" name="テキスト ボックス 11"/>
          <p:cNvSpPr txBox="1"/>
          <p:nvPr/>
        </p:nvSpPr>
        <p:spPr>
          <a:xfrm>
            <a:off x="5132403" y="5591284"/>
            <a:ext cx="2931893" cy="215444"/>
          </a:xfrm>
          <a:prstGeom prst="rect">
            <a:avLst/>
          </a:prstGeom>
          <a:solidFill>
            <a:schemeClr val="bg1"/>
          </a:solidFill>
        </p:spPr>
        <p:txBody>
          <a:bodyPr wrap="none" lIns="0" tIns="0" rIns="0" bIns="0" rtlCol="0">
            <a:spAutoFit/>
          </a:bodyPr>
          <a:lstStyle/>
          <a:p>
            <a:r>
              <a:rPr lang="ja-JP" altLang="en-US" sz="1400" dirty="0" smtClean="0"/>
              <a:t>人工貯水池最大</a:t>
            </a:r>
            <a:r>
              <a:rPr lang="ja-JP" altLang="en-US" sz="1400" dirty="0"/>
              <a:t>容量</a:t>
            </a:r>
            <a:r>
              <a:rPr lang="ja-JP" altLang="en-US" sz="1400" dirty="0" smtClean="0"/>
              <a:t>＋</a:t>
            </a:r>
            <a:r>
              <a:rPr lang="ja-JP" altLang="en-US" sz="1400" dirty="0"/>
              <a:t>周囲への</a:t>
            </a:r>
            <a:r>
              <a:rPr lang="ja-JP" altLang="en-US" sz="1400" dirty="0" smtClean="0"/>
              <a:t>浸透</a:t>
            </a:r>
            <a:endParaRPr kumimoji="1" lang="ja-JP" altLang="en-US" sz="1400" dirty="0"/>
          </a:p>
        </p:txBody>
      </p:sp>
      <p:sp>
        <p:nvSpPr>
          <p:cNvPr id="13" name="テキスト ボックス 12"/>
          <p:cNvSpPr txBox="1"/>
          <p:nvPr/>
        </p:nvSpPr>
        <p:spPr>
          <a:xfrm>
            <a:off x="5132403" y="5853392"/>
            <a:ext cx="1615827" cy="215444"/>
          </a:xfrm>
          <a:prstGeom prst="rect">
            <a:avLst/>
          </a:prstGeom>
          <a:solidFill>
            <a:schemeClr val="bg1"/>
          </a:solidFill>
        </p:spPr>
        <p:txBody>
          <a:bodyPr wrap="none" lIns="0" tIns="0" rIns="0" bIns="0" rtlCol="0">
            <a:spAutoFit/>
          </a:bodyPr>
          <a:lstStyle/>
          <a:p>
            <a:r>
              <a:rPr lang="ja-JP" altLang="en-US" sz="1400" dirty="0" smtClean="0"/>
              <a:t>人工貯水池最大容量</a:t>
            </a:r>
            <a:endParaRPr kumimoji="1" lang="ja-JP" altLang="en-US" sz="1400" dirty="0"/>
          </a:p>
        </p:txBody>
      </p:sp>
      <p:sp>
        <p:nvSpPr>
          <p:cNvPr id="14" name="テキスト ボックス 13"/>
          <p:cNvSpPr txBox="1"/>
          <p:nvPr/>
        </p:nvSpPr>
        <p:spPr>
          <a:xfrm rot="5400000">
            <a:off x="7096138" y="3279549"/>
            <a:ext cx="3529969" cy="369332"/>
          </a:xfrm>
          <a:prstGeom prst="rect">
            <a:avLst/>
          </a:prstGeom>
          <a:solidFill>
            <a:schemeClr val="bg1"/>
          </a:solidFill>
        </p:spPr>
        <p:txBody>
          <a:bodyPr wrap="square" lIns="0" tIns="0" rIns="0" bIns="0" rtlCol="0">
            <a:spAutoFit/>
          </a:bodyPr>
          <a:lstStyle/>
          <a:p>
            <a:pPr algn="ctr"/>
            <a:r>
              <a:rPr lang="ja-JP" altLang="en-US" dirty="0" smtClean="0"/>
              <a:t>海面</a:t>
            </a:r>
            <a:r>
              <a:rPr lang="ja-JP" altLang="en-US" dirty="0"/>
              <a:t>水位</a:t>
            </a:r>
            <a:r>
              <a:rPr lang="ja-JP" altLang="en-US" dirty="0" smtClean="0"/>
              <a:t>変化等価量</a:t>
            </a:r>
            <a:r>
              <a:rPr lang="en-US" altLang="ja-JP" dirty="0" smtClean="0"/>
              <a:t>(mm)</a:t>
            </a:r>
            <a:endParaRPr kumimoji="1" lang="ja-JP" altLang="en-US" dirty="0"/>
          </a:p>
        </p:txBody>
      </p:sp>
      <p:sp>
        <p:nvSpPr>
          <p:cNvPr id="15" name="テキスト ボックス 14"/>
          <p:cNvSpPr txBox="1"/>
          <p:nvPr/>
        </p:nvSpPr>
        <p:spPr>
          <a:xfrm>
            <a:off x="4283385" y="6573218"/>
            <a:ext cx="442854" cy="215444"/>
          </a:xfrm>
          <a:prstGeom prst="rect">
            <a:avLst/>
          </a:prstGeom>
          <a:solidFill>
            <a:schemeClr val="bg1"/>
          </a:solidFill>
        </p:spPr>
        <p:txBody>
          <a:bodyPr wrap="square" lIns="0" tIns="0" rIns="0" bIns="0" rtlCol="0">
            <a:spAutoFit/>
          </a:bodyPr>
          <a:lstStyle/>
          <a:p>
            <a:pPr algn="ctr"/>
            <a:r>
              <a:rPr lang="ja-JP" altLang="en-US" sz="1400" dirty="0"/>
              <a:t>年</a:t>
            </a:r>
            <a:endParaRPr kumimoji="1" lang="ja-JP" altLang="en-US" sz="1400" dirty="0"/>
          </a:p>
        </p:txBody>
      </p:sp>
      <p:sp>
        <p:nvSpPr>
          <p:cNvPr id="16" name="Text Box 3"/>
          <p:cNvSpPr txBox="1">
            <a:spLocks noChangeArrowheads="1"/>
          </p:cNvSpPr>
          <p:nvPr/>
        </p:nvSpPr>
        <p:spPr bwMode="auto">
          <a:xfrm>
            <a:off x="3491880" y="42670"/>
            <a:ext cx="3528392" cy="276999"/>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(31</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17" name="Text Box 3"/>
          <p:cNvSpPr txBox="1">
            <a:spLocks noChangeArrowheads="1"/>
          </p:cNvSpPr>
          <p:nvPr/>
        </p:nvSpPr>
        <p:spPr bwMode="auto">
          <a:xfrm>
            <a:off x="5475288" y="6425374"/>
            <a:ext cx="34575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200" dirty="0" smtClean="0">
                <a:solidFill>
                  <a:srgbClr val="000000"/>
                </a:solidFill>
                <a:latin typeface="Arial" pitchFamily="34" charset="0"/>
              </a:rPr>
              <a:t>(</a:t>
            </a:r>
            <a:r>
              <a:rPr lang="en-US" altLang="ja-JP" sz="1200" dirty="0" err="1" smtClean="0">
                <a:solidFill>
                  <a:srgbClr val="000000"/>
                </a:solidFill>
                <a:latin typeface="Arial" pitchFamily="34" charset="0"/>
              </a:rPr>
              <a:t>Pokhrel</a:t>
            </a:r>
            <a:r>
              <a:rPr lang="en-US" altLang="ja-JP" sz="1200" dirty="0" smtClean="0">
                <a:solidFill>
                  <a:srgbClr val="000000"/>
                </a:solidFill>
                <a:latin typeface="Arial" pitchFamily="34" charset="0"/>
              </a:rPr>
              <a:t>, et al., </a:t>
            </a:r>
            <a:r>
              <a:rPr lang="en-US" altLang="ja-JP" sz="1200" i="1" dirty="0" smtClean="0">
                <a:solidFill>
                  <a:srgbClr val="000000"/>
                </a:solidFill>
                <a:latin typeface="Arial" pitchFamily="34" charset="0"/>
              </a:rPr>
              <a:t>Nature Geoscience</a:t>
            </a:r>
            <a:r>
              <a:rPr lang="en-US" altLang="ja-JP" sz="1200" dirty="0">
                <a:solidFill>
                  <a:srgbClr val="000000"/>
                </a:solidFill>
                <a:latin typeface="Arial" pitchFamily="34" charset="0"/>
              </a:rPr>
              <a:t>, </a:t>
            </a:r>
            <a:r>
              <a:rPr lang="en-US" altLang="ja-JP" sz="1200" dirty="0" smtClean="0">
                <a:solidFill>
                  <a:srgbClr val="000000"/>
                </a:solidFill>
                <a:latin typeface="Arial" pitchFamily="34" charset="0"/>
              </a:rPr>
              <a:t>2012)</a:t>
            </a:r>
            <a:endParaRPr lang="ja-JP" altLang="en-US" sz="1200" dirty="0">
              <a:solidFill>
                <a:srgbClr val="000000"/>
              </a:solidFill>
              <a:latin typeface="Arial" pitchFamily="34" charset="0"/>
            </a:endParaRPr>
          </a:p>
        </p:txBody>
      </p:sp>
    </p:spTree>
    <p:extLst>
      <p:ext uri="{BB962C8B-B14F-4D97-AF65-F5344CB8AC3E}">
        <p14:creationId xmlns:p14="http://schemas.microsoft.com/office/powerpoint/2010/main" val="17660054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p:cNvSpPr>
            <a:spLocks noGrp="1"/>
          </p:cNvSpPr>
          <p:nvPr>
            <p:ph type="sldNum" sz="quarter" idx="12"/>
          </p:nvPr>
        </p:nvSpPr>
        <p:spPr/>
        <p:txBody>
          <a:bodyPr/>
          <a:lstStyle/>
          <a:p>
            <a:fld id="{550C800B-8856-447B-83A3-E7B93D530C57}" type="slidenum">
              <a:rPr lang="ja-JP" altLang="en-US"/>
              <a:pPr/>
              <a:t>18</a:t>
            </a:fld>
            <a:endParaRPr lang="en-US" altLang="ja-JP"/>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9376"/>
            <a:ext cx="9144000" cy="59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a:xfrm>
            <a:off x="1043608" y="620688"/>
            <a:ext cx="7992888" cy="432048"/>
          </a:xfrm>
          <a:prstGeom prst="rect">
            <a:avLst/>
          </a:prstGeom>
          <a:solidFill>
            <a:srgbClr val="FFFF99">
              <a:alpha val="80000"/>
            </a:srgbClr>
          </a:solidFill>
          <a:ln w="38100">
            <a:solidFill>
              <a:srgbClr val="000080"/>
            </a:solidFill>
            <a:miter lim="800000"/>
            <a:headEnd/>
            <a:tailEnd/>
          </a:ln>
        </p:spPr>
        <p:txBody>
          <a:bodyPr anchor="ctr"/>
          <a:lstStyle>
            <a:lvl1pPr algn="ctr" rtl="0" fontAlgn="base">
              <a:spcBef>
                <a:spcPct val="0"/>
              </a:spcBef>
              <a:spcAft>
                <a:spcPct val="0"/>
              </a:spcAft>
              <a:defRPr kumimoji="1" sz="4400" b="1">
                <a:solidFill>
                  <a:schemeClr val="tx2"/>
                </a:solidFill>
                <a:latin typeface="+mj-lt"/>
                <a:ea typeface="+mj-ea"/>
                <a:cs typeface="+mj-cs"/>
              </a:defRPr>
            </a:lvl1pPr>
            <a:lvl2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9pPr>
          </a:lstStyle>
          <a:p>
            <a:r>
              <a:rPr lang="ja-JP" altLang="en-US" sz="2400" dirty="0" smtClean="0">
                <a:solidFill>
                  <a:srgbClr val="000066"/>
                </a:solidFill>
              </a:rPr>
              <a:t>観測</a:t>
            </a:r>
            <a:r>
              <a:rPr lang="ja-JP" altLang="en-US" sz="2400" dirty="0">
                <a:solidFill>
                  <a:srgbClr val="000066"/>
                </a:solidFill>
              </a:rPr>
              <a:t>された海面水位変化への様々な寄与の推計値</a:t>
            </a:r>
            <a:endParaRPr lang="en-US" altLang="ja-JP" sz="2400" dirty="0">
              <a:solidFill>
                <a:srgbClr val="000066"/>
              </a:solidFill>
            </a:endParaRPr>
          </a:p>
        </p:txBody>
      </p:sp>
      <p:sp>
        <p:nvSpPr>
          <p:cNvPr id="5" name="テキスト ボックス 4"/>
          <p:cNvSpPr txBox="1"/>
          <p:nvPr/>
        </p:nvSpPr>
        <p:spPr>
          <a:xfrm>
            <a:off x="4211959" y="6365195"/>
            <a:ext cx="1728193" cy="369332"/>
          </a:xfrm>
          <a:prstGeom prst="rect">
            <a:avLst/>
          </a:prstGeom>
          <a:solidFill>
            <a:schemeClr val="bg1"/>
          </a:solidFill>
        </p:spPr>
        <p:txBody>
          <a:bodyPr wrap="square" lIns="0" tIns="0" rIns="0" bIns="0" rtlCol="0">
            <a:spAutoFit/>
          </a:bodyPr>
          <a:lstStyle/>
          <a:p>
            <a:pPr algn="ctr"/>
            <a:r>
              <a:rPr lang="ja-JP" altLang="en-US" dirty="0"/>
              <a:t>本研究</a:t>
            </a:r>
            <a:endParaRPr kumimoji="1" lang="ja-JP" altLang="en-US" dirty="0"/>
          </a:p>
        </p:txBody>
      </p:sp>
      <p:sp>
        <p:nvSpPr>
          <p:cNvPr id="6" name="テキスト ボックス 5"/>
          <p:cNvSpPr txBox="1"/>
          <p:nvPr/>
        </p:nvSpPr>
        <p:spPr>
          <a:xfrm>
            <a:off x="6444208" y="6365195"/>
            <a:ext cx="2232248" cy="369332"/>
          </a:xfrm>
          <a:prstGeom prst="rect">
            <a:avLst/>
          </a:prstGeom>
          <a:solidFill>
            <a:schemeClr val="bg1"/>
          </a:solidFill>
        </p:spPr>
        <p:txBody>
          <a:bodyPr wrap="square" lIns="0" tIns="0" rIns="0" bIns="0" rtlCol="0">
            <a:spAutoFit/>
          </a:bodyPr>
          <a:lstStyle/>
          <a:p>
            <a:pPr algn="ctr"/>
            <a:r>
              <a:rPr lang="ja-JP" altLang="en-US" dirty="0" smtClean="0"/>
              <a:t>他の研究</a:t>
            </a:r>
            <a:endParaRPr kumimoji="1" lang="ja-JP" altLang="en-US" dirty="0"/>
          </a:p>
        </p:txBody>
      </p:sp>
      <p:sp>
        <p:nvSpPr>
          <p:cNvPr id="7" name="テキスト ボックス 6"/>
          <p:cNvSpPr txBox="1"/>
          <p:nvPr/>
        </p:nvSpPr>
        <p:spPr>
          <a:xfrm>
            <a:off x="899592" y="6365195"/>
            <a:ext cx="3312368" cy="369332"/>
          </a:xfrm>
          <a:prstGeom prst="rect">
            <a:avLst/>
          </a:prstGeom>
          <a:solidFill>
            <a:schemeClr val="bg1"/>
          </a:solidFill>
        </p:spPr>
        <p:txBody>
          <a:bodyPr wrap="square" lIns="0" tIns="0" rIns="0" bIns="0" rtlCol="0">
            <a:spAutoFit/>
          </a:bodyPr>
          <a:lstStyle/>
          <a:p>
            <a:pPr algn="ctr"/>
            <a:r>
              <a:rPr lang="en-US" altLang="ja-JP" dirty="0"/>
              <a:t>IPCC</a:t>
            </a:r>
            <a:r>
              <a:rPr lang="ja-JP" altLang="en-US" dirty="0" smtClean="0"/>
              <a:t>第</a:t>
            </a:r>
            <a:r>
              <a:rPr lang="en-US" altLang="ja-JP" dirty="0" smtClean="0"/>
              <a:t>4</a:t>
            </a:r>
            <a:r>
              <a:rPr lang="ja-JP" altLang="en-US" dirty="0" smtClean="0"/>
              <a:t>次評価報告書</a:t>
            </a:r>
            <a:endParaRPr kumimoji="1" lang="ja-JP" altLang="en-US" dirty="0"/>
          </a:p>
        </p:txBody>
      </p:sp>
      <p:sp>
        <p:nvSpPr>
          <p:cNvPr id="8" name="テキスト ボックス 7"/>
          <p:cNvSpPr txBox="1"/>
          <p:nvPr/>
        </p:nvSpPr>
        <p:spPr>
          <a:xfrm rot="16200000">
            <a:off x="-1914155" y="3209118"/>
            <a:ext cx="4250049" cy="369332"/>
          </a:xfrm>
          <a:prstGeom prst="rect">
            <a:avLst/>
          </a:prstGeom>
          <a:solidFill>
            <a:schemeClr val="bg1"/>
          </a:solidFill>
        </p:spPr>
        <p:txBody>
          <a:bodyPr wrap="square" lIns="0" tIns="0" rIns="0" bIns="0" rtlCol="0">
            <a:spAutoFit/>
          </a:bodyPr>
          <a:lstStyle/>
          <a:p>
            <a:pPr algn="ctr"/>
            <a:r>
              <a:rPr lang="ja-JP" altLang="en-US" dirty="0" smtClean="0"/>
              <a:t>海面</a:t>
            </a:r>
            <a:r>
              <a:rPr lang="ja-JP" altLang="en-US" dirty="0"/>
              <a:t>水位</a:t>
            </a:r>
            <a:r>
              <a:rPr lang="ja-JP" altLang="en-US" dirty="0" smtClean="0"/>
              <a:t>変化等価量</a:t>
            </a:r>
            <a:r>
              <a:rPr lang="en-US" altLang="ja-JP" dirty="0" smtClean="0"/>
              <a:t>(mm/</a:t>
            </a:r>
            <a:r>
              <a:rPr lang="ja-JP" altLang="en-US" dirty="0" smtClean="0"/>
              <a:t>年</a:t>
            </a:r>
            <a:r>
              <a:rPr lang="en-US" altLang="ja-JP" dirty="0" smtClean="0"/>
              <a:t>)</a:t>
            </a:r>
            <a:endParaRPr kumimoji="1" lang="ja-JP" altLang="en-US" dirty="0"/>
          </a:p>
        </p:txBody>
      </p:sp>
      <p:sp>
        <p:nvSpPr>
          <p:cNvPr id="9" name="テキスト ボックス 8"/>
          <p:cNvSpPr txBox="1"/>
          <p:nvPr/>
        </p:nvSpPr>
        <p:spPr>
          <a:xfrm>
            <a:off x="1811632" y="4448145"/>
            <a:ext cx="3120408" cy="307777"/>
          </a:xfrm>
          <a:prstGeom prst="rect">
            <a:avLst/>
          </a:prstGeom>
          <a:solidFill>
            <a:schemeClr val="bg1"/>
          </a:solidFill>
        </p:spPr>
        <p:txBody>
          <a:bodyPr wrap="square" lIns="0" tIns="0" rIns="0" bIns="0" rtlCol="0">
            <a:spAutoFit/>
          </a:bodyPr>
          <a:lstStyle/>
          <a:p>
            <a:r>
              <a:rPr kumimoji="1" lang="ja-JP" altLang="en-US" sz="2000" dirty="0" smtClean="0"/>
              <a:t>観測された海面水位変化</a:t>
            </a:r>
            <a:endParaRPr kumimoji="1" lang="ja-JP" altLang="en-US" sz="2000" dirty="0"/>
          </a:p>
        </p:txBody>
      </p:sp>
      <p:sp>
        <p:nvSpPr>
          <p:cNvPr id="10" name="テキスト ボックス 9"/>
          <p:cNvSpPr txBox="1"/>
          <p:nvPr/>
        </p:nvSpPr>
        <p:spPr>
          <a:xfrm>
            <a:off x="1811632" y="4811193"/>
            <a:ext cx="3120408" cy="307777"/>
          </a:xfrm>
          <a:prstGeom prst="rect">
            <a:avLst/>
          </a:prstGeom>
          <a:solidFill>
            <a:schemeClr val="bg1"/>
          </a:solidFill>
        </p:spPr>
        <p:txBody>
          <a:bodyPr wrap="square" lIns="0" tIns="0" rIns="0" bIns="0" rtlCol="0">
            <a:spAutoFit/>
          </a:bodyPr>
          <a:lstStyle/>
          <a:p>
            <a:r>
              <a:rPr kumimoji="1" lang="ja-JP" altLang="en-US" sz="2000" dirty="0" smtClean="0"/>
              <a:t>熱膨張（海洋）</a:t>
            </a:r>
            <a:endParaRPr kumimoji="1" lang="ja-JP" altLang="en-US" sz="2000" dirty="0"/>
          </a:p>
        </p:txBody>
      </p:sp>
      <p:sp>
        <p:nvSpPr>
          <p:cNvPr id="11" name="テキスト ボックス 10"/>
          <p:cNvSpPr txBox="1"/>
          <p:nvPr/>
        </p:nvSpPr>
        <p:spPr>
          <a:xfrm>
            <a:off x="1811632" y="5174241"/>
            <a:ext cx="3120408" cy="307777"/>
          </a:xfrm>
          <a:prstGeom prst="rect">
            <a:avLst/>
          </a:prstGeom>
          <a:solidFill>
            <a:schemeClr val="bg1"/>
          </a:solidFill>
        </p:spPr>
        <p:txBody>
          <a:bodyPr wrap="square" lIns="0" tIns="0" rIns="0" bIns="0" rtlCol="0">
            <a:spAutoFit/>
          </a:bodyPr>
          <a:lstStyle/>
          <a:p>
            <a:r>
              <a:rPr kumimoji="1" lang="ja-JP" altLang="en-US" sz="2000" dirty="0" smtClean="0"/>
              <a:t>氷河と氷帽</a:t>
            </a:r>
            <a:endParaRPr kumimoji="1" lang="ja-JP" altLang="en-US" sz="2000" dirty="0"/>
          </a:p>
        </p:txBody>
      </p:sp>
      <p:sp>
        <p:nvSpPr>
          <p:cNvPr id="12" name="テキスト ボックス 11"/>
          <p:cNvSpPr txBox="1"/>
          <p:nvPr/>
        </p:nvSpPr>
        <p:spPr>
          <a:xfrm>
            <a:off x="1811632" y="5537289"/>
            <a:ext cx="3120408" cy="307777"/>
          </a:xfrm>
          <a:prstGeom prst="rect">
            <a:avLst/>
          </a:prstGeom>
          <a:solidFill>
            <a:schemeClr val="bg1"/>
          </a:solidFill>
        </p:spPr>
        <p:txBody>
          <a:bodyPr wrap="square" lIns="0" tIns="0" rIns="0" bIns="0" rtlCol="0">
            <a:spAutoFit/>
          </a:bodyPr>
          <a:lstStyle/>
          <a:p>
            <a:r>
              <a:rPr kumimoji="1" lang="ja-JP" altLang="en-US" sz="2000" dirty="0" smtClean="0"/>
              <a:t>グリーンランドと南極</a:t>
            </a:r>
            <a:endParaRPr kumimoji="1" lang="ja-JP" altLang="en-US" sz="2000" dirty="0"/>
          </a:p>
        </p:txBody>
      </p:sp>
      <p:sp>
        <p:nvSpPr>
          <p:cNvPr id="13" name="テキスト ボックス 12"/>
          <p:cNvSpPr txBox="1"/>
          <p:nvPr/>
        </p:nvSpPr>
        <p:spPr>
          <a:xfrm>
            <a:off x="1811632" y="5900337"/>
            <a:ext cx="3120408" cy="307777"/>
          </a:xfrm>
          <a:prstGeom prst="rect">
            <a:avLst/>
          </a:prstGeom>
          <a:solidFill>
            <a:schemeClr val="bg1"/>
          </a:solidFill>
        </p:spPr>
        <p:txBody>
          <a:bodyPr wrap="square" lIns="0" tIns="0" rIns="0" bIns="0" rtlCol="0">
            <a:spAutoFit/>
          </a:bodyPr>
          <a:lstStyle/>
          <a:p>
            <a:r>
              <a:rPr kumimoji="1" lang="ja-JP" altLang="en-US" sz="2000" dirty="0" smtClean="0"/>
              <a:t>残差</a:t>
            </a:r>
            <a:endParaRPr kumimoji="1" lang="ja-JP" altLang="en-US" sz="2000" dirty="0"/>
          </a:p>
        </p:txBody>
      </p:sp>
      <p:sp>
        <p:nvSpPr>
          <p:cNvPr id="14" name="テキスト ボックス 13"/>
          <p:cNvSpPr txBox="1"/>
          <p:nvPr/>
        </p:nvSpPr>
        <p:spPr>
          <a:xfrm>
            <a:off x="5772072" y="4448759"/>
            <a:ext cx="3120408" cy="307777"/>
          </a:xfrm>
          <a:prstGeom prst="rect">
            <a:avLst/>
          </a:prstGeom>
          <a:solidFill>
            <a:schemeClr val="bg1"/>
          </a:solidFill>
        </p:spPr>
        <p:txBody>
          <a:bodyPr wrap="square" lIns="0" tIns="0" rIns="0" bIns="0" rtlCol="0">
            <a:spAutoFit/>
          </a:bodyPr>
          <a:lstStyle/>
          <a:p>
            <a:r>
              <a:rPr kumimoji="1" lang="ja-JP" altLang="en-US" sz="2000" dirty="0" smtClean="0"/>
              <a:t>地下水の枯渇</a:t>
            </a:r>
            <a:endParaRPr kumimoji="1" lang="ja-JP" altLang="en-US" sz="2000" dirty="0"/>
          </a:p>
        </p:txBody>
      </p:sp>
      <p:sp>
        <p:nvSpPr>
          <p:cNvPr id="15" name="テキスト ボックス 14"/>
          <p:cNvSpPr txBox="1"/>
          <p:nvPr/>
        </p:nvSpPr>
        <p:spPr>
          <a:xfrm>
            <a:off x="5772072" y="4811807"/>
            <a:ext cx="3120408" cy="307777"/>
          </a:xfrm>
          <a:prstGeom prst="rect">
            <a:avLst/>
          </a:prstGeom>
          <a:solidFill>
            <a:schemeClr val="bg1"/>
          </a:solidFill>
        </p:spPr>
        <p:txBody>
          <a:bodyPr wrap="square" lIns="0" tIns="0" rIns="0" bIns="0" rtlCol="0">
            <a:spAutoFit/>
          </a:bodyPr>
          <a:lstStyle/>
          <a:p>
            <a:r>
              <a:rPr kumimoji="1" lang="ja-JP" altLang="en-US" sz="2000" dirty="0" smtClean="0"/>
              <a:t>貯水池への</a:t>
            </a:r>
            <a:r>
              <a:rPr lang="ja-JP" altLang="en-US" sz="2000" dirty="0"/>
              <a:t>貯留</a:t>
            </a:r>
            <a:endParaRPr kumimoji="1" lang="ja-JP" altLang="en-US" sz="2000" dirty="0"/>
          </a:p>
        </p:txBody>
      </p:sp>
      <p:sp>
        <p:nvSpPr>
          <p:cNvPr id="16" name="テキスト ボックス 15"/>
          <p:cNvSpPr txBox="1"/>
          <p:nvPr/>
        </p:nvSpPr>
        <p:spPr>
          <a:xfrm>
            <a:off x="5772072" y="5174855"/>
            <a:ext cx="3120408" cy="307777"/>
          </a:xfrm>
          <a:prstGeom prst="rect">
            <a:avLst/>
          </a:prstGeom>
          <a:solidFill>
            <a:schemeClr val="bg1"/>
          </a:solidFill>
        </p:spPr>
        <p:txBody>
          <a:bodyPr wrap="square" lIns="0" tIns="0" rIns="0" bIns="0" rtlCol="0">
            <a:spAutoFit/>
          </a:bodyPr>
          <a:lstStyle/>
          <a:p>
            <a:r>
              <a:rPr kumimoji="1" lang="ja-JP" altLang="en-US" sz="2000" dirty="0" smtClean="0"/>
              <a:t>土壌水分、河川水、積雪水</a:t>
            </a:r>
            <a:endParaRPr kumimoji="1" lang="ja-JP" altLang="en-US" sz="2000" dirty="0"/>
          </a:p>
        </p:txBody>
      </p:sp>
      <p:sp>
        <p:nvSpPr>
          <p:cNvPr id="17" name="テキスト ボックス 16"/>
          <p:cNvSpPr txBox="1"/>
          <p:nvPr/>
        </p:nvSpPr>
        <p:spPr>
          <a:xfrm>
            <a:off x="5772072" y="5537903"/>
            <a:ext cx="3120408" cy="615553"/>
          </a:xfrm>
          <a:prstGeom prst="rect">
            <a:avLst/>
          </a:prstGeom>
          <a:solidFill>
            <a:schemeClr val="bg1"/>
          </a:solidFill>
        </p:spPr>
        <p:txBody>
          <a:bodyPr wrap="square" lIns="0" tIns="0" rIns="0" bIns="0" rtlCol="0">
            <a:spAutoFit/>
          </a:bodyPr>
          <a:lstStyle/>
          <a:p>
            <a:r>
              <a:rPr kumimoji="1" lang="ja-JP" altLang="en-US" sz="2000" dirty="0" smtClean="0"/>
              <a:t>陸域貯水量変化による</a:t>
            </a:r>
            <a:r>
              <a:rPr kumimoji="1" lang="en-US" altLang="ja-JP" sz="2000" dirty="0" smtClean="0"/>
              <a:t/>
            </a:r>
            <a:br>
              <a:rPr kumimoji="1" lang="en-US" altLang="ja-JP" sz="2000" dirty="0" smtClean="0"/>
            </a:br>
            <a:r>
              <a:rPr kumimoji="1" lang="ja-JP" altLang="en-US" sz="2000" dirty="0" smtClean="0"/>
              <a:t>正味の海面水位変化</a:t>
            </a:r>
            <a:endParaRPr kumimoji="1" lang="ja-JP" altLang="en-US" sz="2000" dirty="0"/>
          </a:p>
        </p:txBody>
      </p:sp>
      <p:sp>
        <p:nvSpPr>
          <p:cNvPr id="18" name="テキスト ボックス 17"/>
          <p:cNvSpPr txBox="1"/>
          <p:nvPr/>
        </p:nvSpPr>
        <p:spPr>
          <a:xfrm rot="16200000">
            <a:off x="6104888" y="1946983"/>
            <a:ext cx="1752258" cy="251795"/>
          </a:xfrm>
          <a:prstGeom prst="rect">
            <a:avLst/>
          </a:prstGeom>
          <a:solidFill>
            <a:schemeClr val="bg1"/>
          </a:solidFill>
        </p:spPr>
        <p:txBody>
          <a:bodyPr wrap="square" lIns="0" tIns="0" rIns="0" bIns="36000" rtlCol="0">
            <a:spAutoFit/>
          </a:bodyPr>
          <a:lstStyle/>
          <a:p>
            <a:pPr algn="r"/>
            <a:r>
              <a:rPr kumimoji="1" lang="en-US" altLang="ja-JP" sz="1400" dirty="0" smtClean="0"/>
              <a:t>Wada </a:t>
            </a:r>
            <a:r>
              <a:rPr kumimoji="1" lang="en-US" altLang="ja-JP" sz="1400" i="1" dirty="0" smtClean="0"/>
              <a:t>et al</a:t>
            </a:r>
            <a:r>
              <a:rPr kumimoji="1" lang="en-US" altLang="ja-JP" sz="1400" dirty="0" smtClean="0"/>
              <a:t>., 2010</a:t>
            </a:r>
            <a:endParaRPr kumimoji="1" lang="ja-JP" altLang="en-US" sz="1400" dirty="0"/>
          </a:p>
        </p:txBody>
      </p:sp>
      <p:sp>
        <p:nvSpPr>
          <p:cNvPr id="19" name="テキスト ボックス 18"/>
          <p:cNvSpPr txBox="1"/>
          <p:nvPr/>
        </p:nvSpPr>
        <p:spPr>
          <a:xfrm rot="16200000">
            <a:off x="6144729" y="2169370"/>
            <a:ext cx="2197032" cy="251795"/>
          </a:xfrm>
          <a:prstGeom prst="rect">
            <a:avLst/>
          </a:prstGeom>
          <a:solidFill>
            <a:schemeClr val="bg1"/>
          </a:solidFill>
        </p:spPr>
        <p:txBody>
          <a:bodyPr wrap="square" lIns="0" tIns="0" rIns="0" bIns="36000" rtlCol="0">
            <a:spAutoFit/>
          </a:bodyPr>
          <a:lstStyle/>
          <a:p>
            <a:pPr algn="r"/>
            <a:r>
              <a:rPr lang="en-US" altLang="ja-JP" sz="1400" dirty="0" err="1"/>
              <a:t>K</a:t>
            </a:r>
            <a:r>
              <a:rPr lang="en-US" altLang="ja-JP" sz="1400" dirty="0" err="1" smtClean="0"/>
              <a:t>onikow</a:t>
            </a:r>
            <a:r>
              <a:rPr kumimoji="1" lang="en-US" altLang="ja-JP" sz="1400" dirty="0" smtClean="0"/>
              <a:t>, 2011</a:t>
            </a:r>
            <a:endParaRPr kumimoji="1" lang="ja-JP" altLang="en-US" sz="1400" dirty="0"/>
          </a:p>
        </p:txBody>
      </p:sp>
      <p:sp>
        <p:nvSpPr>
          <p:cNvPr id="20" name="テキスト ボックス 19"/>
          <p:cNvSpPr txBox="1"/>
          <p:nvPr/>
        </p:nvSpPr>
        <p:spPr>
          <a:xfrm rot="16200000">
            <a:off x="6497361" y="2078966"/>
            <a:ext cx="2016224" cy="251795"/>
          </a:xfrm>
          <a:prstGeom prst="rect">
            <a:avLst/>
          </a:prstGeom>
          <a:solidFill>
            <a:schemeClr val="bg1"/>
          </a:solidFill>
        </p:spPr>
        <p:txBody>
          <a:bodyPr wrap="square" lIns="0" tIns="0" rIns="0" bIns="36000" rtlCol="0">
            <a:spAutoFit/>
          </a:bodyPr>
          <a:lstStyle/>
          <a:p>
            <a:pPr algn="r"/>
            <a:r>
              <a:rPr lang="en-US" altLang="ja-JP" sz="1400" dirty="0" err="1" smtClean="0"/>
              <a:t>Gornitz</a:t>
            </a:r>
            <a:r>
              <a:rPr lang="en-US" altLang="ja-JP" sz="1400" dirty="0" smtClean="0"/>
              <a:t> </a:t>
            </a:r>
            <a:r>
              <a:rPr lang="en-US" altLang="ja-JP" sz="1400" i="1" dirty="0" smtClean="0"/>
              <a:t>et al., </a:t>
            </a:r>
            <a:r>
              <a:rPr lang="en-US" altLang="ja-JP" sz="1400" dirty="0" smtClean="0"/>
              <a:t>199</a:t>
            </a:r>
            <a:r>
              <a:rPr kumimoji="1" lang="en-US" altLang="ja-JP" sz="1400" dirty="0" smtClean="0"/>
              <a:t>7</a:t>
            </a:r>
            <a:endParaRPr kumimoji="1" lang="ja-JP" altLang="en-US" sz="1400" dirty="0"/>
          </a:p>
        </p:txBody>
      </p:sp>
      <p:sp>
        <p:nvSpPr>
          <p:cNvPr id="21" name="テキスト ボックス 20"/>
          <p:cNvSpPr txBox="1"/>
          <p:nvPr/>
        </p:nvSpPr>
        <p:spPr>
          <a:xfrm rot="16200000">
            <a:off x="6615573" y="2222982"/>
            <a:ext cx="2304256" cy="251795"/>
          </a:xfrm>
          <a:prstGeom prst="rect">
            <a:avLst/>
          </a:prstGeom>
          <a:solidFill>
            <a:schemeClr val="bg1"/>
          </a:solidFill>
        </p:spPr>
        <p:txBody>
          <a:bodyPr wrap="square" lIns="0" tIns="0" rIns="0" bIns="36000" rtlCol="0">
            <a:spAutoFit/>
          </a:bodyPr>
          <a:lstStyle/>
          <a:p>
            <a:pPr algn="r"/>
            <a:r>
              <a:rPr lang="en-US" altLang="ja-JP" sz="1400" dirty="0" smtClean="0"/>
              <a:t>Chao </a:t>
            </a:r>
            <a:r>
              <a:rPr lang="en-US" altLang="ja-JP" sz="1400" i="1" dirty="0" smtClean="0"/>
              <a:t>et al.,</a:t>
            </a:r>
            <a:r>
              <a:rPr lang="en-US" altLang="ja-JP" sz="1400" dirty="0" smtClean="0"/>
              <a:t> 2008</a:t>
            </a:r>
            <a:endParaRPr kumimoji="1" lang="ja-JP" altLang="en-US" sz="1400" dirty="0"/>
          </a:p>
        </p:txBody>
      </p:sp>
      <p:sp>
        <p:nvSpPr>
          <p:cNvPr id="22" name="テキスト ボックス 21"/>
          <p:cNvSpPr txBox="1"/>
          <p:nvPr/>
        </p:nvSpPr>
        <p:spPr>
          <a:xfrm rot="16200000">
            <a:off x="6841797" y="2258986"/>
            <a:ext cx="2376264" cy="251795"/>
          </a:xfrm>
          <a:prstGeom prst="rect">
            <a:avLst/>
          </a:prstGeom>
          <a:solidFill>
            <a:schemeClr val="bg1"/>
          </a:solidFill>
        </p:spPr>
        <p:txBody>
          <a:bodyPr wrap="square" lIns="0" tIns="0" rIns="0" bIns="36000" rtlCol="0">
            <a:spAutoFit/>
          </a:bodyPr>
          <a:lstStyle/>
          <a:p>
            <a:pPr algn="r"/>
            <a:r>
              <a:rPr lang="en-US" altLang="ja-JP" sz="1400" dirty="0" err="1" smtClean="0"/>
              <a:t>Lettenmaier</a:t>
            </a:r>
            <a:r>
              <a:rPr lang="en-US" altLang="ja-JP" sz="1400" dirty="0" smtClean="0"/>
              <a:t>  and </a:t>
            </a:r>
            <a:r>
              <a:rPr lang="en-US" altLang="ja-JP" sz="1400" dirty="0" err="1" smtClean="0"/>
              <a:t>Milly</a:t>
            </a:r>
            <a:r>
              <a:rPr lang="en-US" altLang="ja-JP" sz="1400" dirty="0"/>
              <a:t>,</a:t>
            </a:r>
            <a:r>
              <a:rPr lang="en-US" altLang="ja-JP" sz="1400" i="1" dirty="0" smtClean="0"/>
              <a:t>,</a:t>
            </a:r>
            <a:r>
              <a:rPr lang="en-US" altLang="ja-JP" sz="1400" dirty="0" smtClean="0"/>
              <a:t> 2009</a:t>
            </a:r>
            <a:endParaRPr kumimoji="1" lang="ja-JP" altLang="en-US" sz="1400" dirty="0"/>
          </a:p>
        </p:txBody>
      </p:sp>
      <p:sp>
        <p:nvSpPr>
          <p:cNvPr id="24" name="テキスト ボックス 23"/>
          <p:cNvSpPr txBox="1"/>
          <p:nvPr/>
        </p:nvSpPr>
        <p:spPr>
          <a:xfrm rot="16200000">
            <a:off x="7140027" y="2222981"/>
            <a:ext cx="2304255" cy="251795"/>
          </a:xfrm>
          <a:prstGeom prst="rect">
            <a:avLst/>
          </a:prstGeom>
          <a:solidFill>
            <a:schemeClr val="bg1"/>
          </a:solidFill>
        </p:spPr>
        <p:txBody>
          <a:bodyPr wrap="square" lIns="0" tIns="0" rIns="0" bIns="36000" rtlCol="0">
            <a:spAutoFit/>
          </a:bodyPr>
          <a:lstStyle/>
          <a:p>
            <a:pPr algn="r"/>
            <a:r>
              <a:rPr lang="en-US" altLang="ja-JP" sz="1400" dirty="0" smtClean="0"/>
              <a:t>Ngo-</a:t>
            </a:r>
            <a:r>
              <a:rPr lang="en-US" altLang="ja-JP" sz="1400" dirty="0" err="1" smtClean="0"/>
              <a:t>Duc</a:t>
            </a:r>
            <a:r>
              <a:rPr lang="en-US" altLang="ja-JP" sz="1400" dirty="0"/>
              <a:t> </a:t>
            </a:r>
            <a:r>
              <a:rPr lang="en-US" altLang="ja-JP" sz="1400" i="1" dirty="0" smtClean="0"/>
              <a:t>et al.</a:t>
            </a:r>
            <a:r>
              <a:rPr lang="en-US" altLang="ja-JP" sz="1400" dirty="0" smtClean="0"/>
              <a:t>, 2009</a:t>
            </a:r>
            <a:endParaRPr kumimoji="1" lang="ja-JP" altLang="en-US" sz="1400" dirty="0"/>
          </a:p>
        </p:txBody>
      </p:sp>
      <p:sp>
        <p:nvSpPr>
          <p:cNvPr id="25" name="Text Box 3"/>
          <p:cNvSpPr txBox="1">
            <a:spLocks noChangeArrowheads="1"/>
          </p:cNvSpPr>
          <p:nvPr/>
        </p:nvSpPr>
        <p:spPr bwMode="auto">
          <a:xfrm>
            <a:off x="3491880" y="42670"/>
            <a:ext cx="3528392" cy="276999"/>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(31</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26" name="Text Box 3"/>
          <p:cNvSpPr txBox="1">
            <a:spLocks noChangeArrowheads="1"/>
          </p:cNvSpPr>
          <p:nvPr/>
        </p:nvSpPr>
        <p:spPr bwMode="auto">
          <a:xfrm>
            <a:off x="3527288" y="309070"/>
            <a:ext cx="34575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200" dirty="0" smtClean="0">
                <a:solidFill>
                  <a:srgbClr val="000000"/>
                </a:solidFill>
                <a:latin typeface="Arial" pitchFamily="34" charset="0"/>
              </a:rPr>
              <a:t>(</a:t>
            </a:r>
            <a:r>
              <a:rPr lang="en-US" altLang="ja-JP" sz="1200" dirty="0" err="1" smtClean="0">
                <a:solidFill>
                  <a:srgbClr val="000000"/>
                </a:solidFill>
                <a:latin typeface="Arial" pitchFamily="34" charset="0"/>
              </a:rPr>
              <a:t>Pokhrel</a:t>
            </a:r>
            <a:r>
              <a:rPr lang="en-US" altLang="ja-JP" sz="1200" dirty="0" smtClean="0">
                <a:solidFill>
                  <a:srgbClr val="000000"/>
                </a:solidFill>
                <a:latin typeface="Arial" pitchFamily="34" charset="0"/>
              </a:rPr>
              <a:t>, et al., </a:t>
            </a:r>
            <a:r>
              <a:rPr lang="en-US" altLang="ja-JP" sz="1200" i="1" dirty="0" smtClean="0">
                <a:solidFill>
                  <a:srgbClr val="000000"/>
                </a:solidFill>
                <a:latin typeface="Arial" pitchFamily="34" charset="0"/>
              </a:rPr>
              <a:t>Nature Geoscience</a:t>
            </a:r>
            <a:r>
              <a:rPr lang="en-US" altLang="ja-JP" sz="1200" dirty="0">
                <a:solidFill>
                  <a:srgbClr val="000000"/>
                </a:solidFill>
                <a:latin typeface="Arial" pitchFamily="34" charset="0"/>
              </a:rPr>
              <a:t>, </a:t>
            </a:r>
            <a:r>
              <a:rPr lang="en-US" altLang="ja-JP" sz="1200" dirty="0" smtClean="0">
                <a:solidFill>
                  <a:srgbClr val="000000"/>
                </a:solidFill>
                <a:latin typeface="Arial" pitchFamily="34" charset="0"/>
              </a:rPr>
              <a:t>2012)</a:t>
            </a:r>
            <a:endParaRPr lang="ja-JP" altLang="en-US" sz="1200" dirty="0">
              <a:solidFill>
                <a:srgbClr val="000000"/>
              </a:solidFill>
              <a:latin typeface="Arial" pitchFamily="34" charset="0"/>
            </a:endParaRPr>
          </a:p>
        </p:txBody>
      </p:sp>
    </p:spTree>
    <p:extLst>
      <p:ext uri="{BB962C8B-B14F-4D97-AF65-F5344CB8AC3E}">
        <p14:creationId xmlns:p14="http://schemas.microsoft.com/office/powerpoint/2010/main" val="35648300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62483BE-18CF-404B-96F2-3BF3C1CB27F3}" type="slidenum">
              <a:rPr lang="ja-JP" altLang="en-US"/>
              <a:pPr/>
              <a:t>19</a:t>
            </a:fld>
            <a:endParaRPr lang="en-US" altLang="ja-JP"/>
          </a:p>
        </p:txBody>
      </p:sp>
      <p:pic>
        <p:nvPicPr>
          <p:cNvPr id="1613826" name="Picture 2" descr="Stockholm2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91948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48375" y="5877272"/>
            <a:ext cx="9036496" cy="601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rgbClr val="333399"/>
              </a:buClr>
            </a:pPr>
            <a:r>
              <a:rPr lang="ja-JP" altLang="en-US" sz="3200" b="1" dirty="0">
                <a:solidFill>
                  <a:srgbClr val="FFFF00"/>
                </a:solidFill>
                <a:sym typeface="Wingdings" pitchFamily="2" charset="2"/>
              </a:rPr>
              <a:t>著者</a:t>
            </a:r>
            <a:r>
              <a:rPr lang="ja-JP" altLang="en-US" sz="3200" b="1" dirty="0" smtClean="0">
                <a:solidFill>
                  <a:srgbClr val="FFFF00"/>
                </a:solidFill>
                <a:sym typeface="Wingdings" pitchFamily="2" charset="2"/>
              </a:rPr>
              <a:t>、トニーアラン、マリンファルケンマーク、高橋裕</a:t>
            </a:r>
            <a:endParaRPr lang="en-US" altLang="ja-JP" sz="3200" b="1" dirty="0" smtClean="0">
              <a:solidFill>
                <a:srgbClr val="FFFF00"/>
              </a:solidFill>
              <a:sym typeface="Wingdings" pitchFamily="2" charset="2"/>
            </a:endParaRPr>
          </a:p>
        </p:txBody>
      </p:sp>
    </p:spTree>
    <p:extLst>
      <p:ext uri="{BB962C8B-B14F-4D97-AF65-F5344CB8AC3E}">
        <p14:creationId xmlns:p14="http://schemas.microsoft.com/office/powerpoint/2010/main" val="496464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2101280" y="332656"/>
            <a:ext cx="4968552" cy="72008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お願い</a:t>
            </a:r>
          </a:p>
        </p:txBody>
      </p:sp>
      <p:sp>
        <p:nvSpPr>
          <p:cNvPr id="2917379" name="Rectangle 3"/>
          <p:cNvSpPr>
            <a:spLocks noChangeArrowheads="1"/>
          </p:cNvSpPr>
          <p:nvPr/>
        </p:nvSpPr>
        <p:spPr bwMode="auto">
          <a:xfrm>
            <a:off x="179512" y="1117131"/>
            <a:ext cx="8812088"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2000" b="1" dirty="0" smtClean="0">
                <a:solidFill>
                  <a:srgbClr val="000000"/>
                </a:solidFill>
                <a:ea typeface="ＭＳ Ｐゴシック" charset="-128"/>
                <a:sym typeface="Wingdings" pitchFamily="2" charset="2"/>
              </a:rPr>
              <a:t>このプレゼンテーションファイルは</a:t>
            </a:r>
            <a:r>
              <a:rPr lang="en-US" altLang="ja-JP" sz="2000" b="1" dirty="0" smtClean="0">
                <a:solidFill>
                  <a:srgbClr val="000000"/>
                </a:solidFill>
                <a:ea typeface="ＭＳ Ｐゴシック" charset="-128"/>
                <a:sym typeface="Wingdings" pitchFamily="2" charset="2"/>
              </a:rPr>
              <a:t>『</a:t>
            </a:r>
            <a:r>
              <a:rPr lang="ja-JP" altLang="en-US" sz="2000" b="1" dirty="0" smtClean="0">
                <a:solidFill>
                  <a:srgbClr val="000000"/>
                </a:solidFill>
                <a:ea typeface="ＭＳ Ｐゴシック" charset="-128"/>
                <a:sym typeface="Wingdings" pitchFamily="2" charset="2"/>
              </a:rPr>
              <a:t>水危機 ほんとうの話</a:t>
            </a:r>
            <a:r>
              <a:rPr lang="en-US" altLang="ja-JP" sz="2000" b="1" dirty="0" smtClean="0">
                <a:solidFill>
                  <a:srgbClr val="000000"/>
                </a:solidFill>
                <a:ea typeface="ＭＳ Ｐゴシック" charset="-128"/>
                <a:sym typeface="Wingdings" pitchFamily="2" charset="2"/>
              </a:rPr>
              <a:t>』</a:t>
            </a:r>
            <a:r>
              <a:rPr lang="ja-JP" altLang="en-US" sz="2000" b="1" dirty="0" smtClean="0">
                <a:solidFill>
                  <a:srgbClr val="000000"/>
                </a:solidFill>
                <a:ea typeface="ＭＳ Ｐゴシック" charset="-128"/>
                <a:sym typeface="Wingdings" pitchFamily="2" charset="2"/>
              </a:rPr>
              <a:t>を授業や講義などでご紹介いただく際にお役立ていただくために準備したものです。教育目的以外のご利用はご遠慮ください。</a:t>
            </a:r>
            <a:endParaRPr lang="en-US" altLang="ja-JP" sz="2000" b="1"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en-US" altLang="ja-JP" sz="2000" b="1" dirty="0" smtClean="0">
                <a:solidFill>
                  <a:srgbClr val="000000"/>
                </a:solidFill>
                <a:ea typeface="ＭＳ Ｐゴシック" charset="-128"/>
                <a:sym typeface="Wingdings" pitchFamily="2" charset="2"/>
              </a:rPr>
              <a:t>『</a:t>
            </a:r>
            <a:r>
              <a:rPr lang="ja-JP" altLang="en-US" sz="2000" b="1" dirty="0" smtClean="0">
                <a:solidFill>
                  <a:srgbClr val="000000"/>
                </a:solidFill>
                <a:ea typeface="ＭＳ Ｐゴシック" charset="-128"/>
                <a:sym typeface="Wingdings" pitchFamily="2" charset="2"/>
              </a:rPr>
              <a:t>水危機 ほんとうの話</a:t>
            </a:r>
            <a:r>
              <a:rPr lang="en-US" altLang="ja-JP" sz="2000" b="1" dirty="0" smtClean="0">
                <a:solidFill>
                  <a:srgbClr val="000000"/>
                </a:solidFill>
                <a:ea typeface="ＭＳ Ｐゴシック" charset="-128"/>
                <a:sym typeface="Wingdings" pitchFamily="2" charset="2"/>
              </a:rPr>
              <a:t>』</a:t>
            </a:r>
            <a:r>
              <a:rPr lang="ja-JP" altLang="en-US" sz="2000" b="1" dirty="0" smtClean="0">
                <a:solidFill>
                  <a:srgbClr val="000000"/>
                </a:solidFill>
                <a:ea typeface="ＭＳ Ｐゴシック" charset="-128"/>
                <a:sym typeface="Wingdings" pitchFamily="2" charset="2"/>
              </a:rPr>
              <a:t>には掲載できなかったものの、本文の内容に密接に関連した図表スライドも追加してあります。</a:t>
            </a:r>
            <a:endParaRPr lang="en-US" altLang="ja-JP" sz="2000" b="1"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ja-JP" altLang="en-US" sz="2000" b="1" dirty="0" smtClean="0">
                <a:solidFill>
                  <a:srgbClr val="000000"/>
                </a:solidFill>
                <a:ea typeface="ＭＳ Ｐゴシック" charset="-128"/>
                <a:sym typeface="Wingdings" pitchFamily="2" charset="2"/>
              </a:rPr>
              <a:t>明らかな誤りの修正以外の改変はお控えください。特段の理由がある場合を除き、背景スタイルの変更なども</a:t>
            </a:r>
            <a:r>
              <a:rPr lang="ja-JP" altLang="en-US" sz="2000" b="1" dirty="0">
                <a:solidFill>
                  <a:srgbClr val="000000"/>
                </a:solidFill>
                <a:ea typeface="ＭＳ Ｐゴシック" charset="-128"/>
                <a:sym typeface="Wingdings" pitchFamily="2" charset="2"/>
              </a:rPr>
              <a:t>なさらないでください</a:t>
            </a:r>
            <a:r>
              <a:rPr lang="ja-JP" altLang="en-US" sz="2000" b="1" dirty="0" smtClean="0">
                <a:solidFill>
                  <a:srgbClr val="000000"/>
                </a:solidFill>
                <a:ea typeface="ＭＳ Ｐゴシック" charset="-128"/>
                <a:sym typeface="Wingdings" pitchFamily="2" charset="2"/>
              </a:rPr>
              <a:t>。スライド一式を同時にご利用いただく必要はありません。説明スライドは参考用ですのでお示しいただかなくて構いません。</a:t>
            </a:r>
            <a:endParaRPr lang="en-US" altLang="ja-JP" sz="2000" b="1"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ja-JP" altLang="en-US" sz="2000" b="1" dirty="0" smtClean="0">
                <a:solidFill>
                  <a:srgbClr val="000000"/>
                </a:solidFill>
                <a:ea typeface="ＭＳ Ｐゴシック" charset="-128"/>
                <a:sym typeface="Wingdings" pitchFamily="2" charset="2"/>
              </a:rPr>
              <a:t>素材としてご利用になり、より魅力的なスライドを作成された場合には、逆に私（沖大幹）にも使わせてください。お願い</a:t>
            </a:r>
            <a:r>
              <a:rPr lang="ja-JP" altLang="en-US" sz="2000" b="1" dirty="0">
                <a:solidFill>
                  <a:srgbClr val="000000"/>
                </a:solidFill>
                <a:ea typeface="ＭＳ Ｐゴシック" charset="-128"/>
                <a:sym typeface="Wingdings" pitchFamily="2" charset="2"/>
              </a:rPr>
              <a:t>いた</a:t>
            </a:r>
            <a:r>
              <a:rPr lang="ja-JP" altLang="en-US" sz="2000" b="1" dirty="0" smtClean="0">
                <a:solidFill>
                  <a:srgbClr val="000000"/>
                </a:solidFill>
                <a:ea typeface="ＭＳ Ｐゴシック" charset="-128"/>
                <a:sym typeface="Wingdings" pitchFamily="2" charset="2"/>
              </a:rPr>
              <a:t>します。</a:t>
            </a:r>
            <a:endParaRPr lang="en-US" altLang="ja-JP" sz="2000" b="1"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ja-JP" altLang="en-US" sz="2000" b="1" dirty="0" smtClean="0">
                <a:solidFill>
                  <a:srgbClr val="000000"/>
                </a:solidFill>
                <a:ea typeface="ＭＳ Ｐゴシック" charset="-128"/>
                <a:sym typeface="Wingdings" pitchFamily="2" charset="2"/>
              </a:rPr>
              <a:t>書籍</a:t>
            </a:r>
            <a:r>
              <a:rPr lang="ja-JP" altLang="en-US" sz="2000" b="1" dirty="0">
                <a:solidFill>
                  <a:srgbClr val="000000"/>
                </a:solidFill>
                <a:ea typeface="ＭＳ Ｐゴシック" charset="-128"/>
                <a:sym typeface="Wingdings" pitchFamily="2" charset="2"/>
              </a:rPr>
              <a:t>その他</a:t>
            </a:r>
            <a:r>
              <a:rPr lang="ja-JP" altLang="en-US" sz="2000" b="1" dirty="0" smtClean="0">
                <a:solidFill>
                  <a:srgbClr val="000000"/>
                </a:solidFill>
                <a:ea typeface="ＭＳ Ｐゴシック" charset="-128"/>
                <a:sym typeface="Wingdings" pitchFamily="2" charset="2"/>
              </a:rPr>
              <a:t>にご利用される</a:t>
            </a:r>
            <a:r>
              <a:rPr lang="ja-JP" altLang="en-US" sz="2000" b="1" dirty="0">
                <a:solidFill>
                  <a:srgbClr val="000000"/>
                </a:solidFill>
                <a:ea typeface="ＭＳ Ｐゴシック" charset="-128"/>
                <a:sym typeface="Wingdings" pitchFamily="2" charset="2"/>
              </a:rPr>
              <a:t>場合に</a:t>
            </a:r>
            <a:r>
              <a:rPr lang="ja-JP" altLang="en-US" sz="2000" b="1" dirty="0" smtClean="0">
                <a:solidFill>
                  <a:srgbClr val="000000"/>
                </a:solidFill>
                <a:ea typeface="ＭＳ Ｐゴシック" charset="-128"/>
                <a:sym typeface="Wingdings" pitchFamily="2" charset="2"/>
              </a:rPr>
              <a:t>は、新潮社</a:t>
            </a:r>
            <a:r>
              <a:rPr lang="ja-JP" altLang="en-US" sz="2000" b="1" dirty="0">
                <a:solidFill>
                  <a:srgbClr val="000000"/>
                </a:solidFill>
                <a:ea typeface="ＭＳ Ｐゴシック" charset="-128"/>
                <a:sym typeface="Wingdings" pitchFamily="2" charset="2"/>
              </a:rPr>
              <a:t>や本来の</a:t>
            </a:r>
            <a:r>
              <a:rPr lang="ja-JP" altLang="en-US" sz="2000" b="1" dirty="0" smtClean="0">
                <a:solidFill>
                  <a:srgbClr val="000000"/>
                </a:solidFill>
                <a:ea typeface="ＭＳ Ｐゴシック" charset="-128"/>
                <a:sym typeface="Wingdings" pitchFamily="2" charset="2"/>
              </a:rPr>
              <a:t>著作権者から </a:t>
            </a:r>
            <a:r>
              <a:rPr lang="ja-JP" altLang="en-US" sz="2000" b="1" dirty="0">
                <a:solidFill>
                  <a:srgbClr val="000000"/>
                </a:solidFill>
                <a:ea typeface="ＭＳ Ｐゴシック" charset="-128"/>
                <a:sym typeface="Wingdings" pitchFamily="2" charset="2"/>
              </a:rPr>
              <a:t>ご自身で許諾を得てくださいますようお願い申し上げます</a:t>
            </a:r>
            <a:r>
              <a:rPr lang="ja-JP" altLang="en-US" sz="2000" b="1" dirty="0" smtClean="0">
                <a:solidFill>
                  <a:srgbClr val="000000"/>
                </a:solidFill>
                <a:ea typeface="ＭＳ Ｐゴシック" charset="-128"/>
                <a:sym typeface="Wingdings" pitchFamily="2" charset="2"/>
              </a:rPr>
              <a:t>。</a:t>
            </a:r>
            <a:endParaRPr lang="en-US" altLang="ja-JP" sz="2000" b="1"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ja-JP" altLang="en-US" sz="2000" b="1" dirty="0">
                <a:solidFill>
                  <a:srgbClr val="000000"/>
                </a:solidFill>
                <a:ea typeface="ＭＳ Ｐゴシック" charset="-128"/>
                <a:sym typeface="Wingdings" pitchFamily="2" charset="2"/>
              </a:rPr>
              <a:t>なお</a:t>
            </a:r>
            <a:r>
              <a:rPr lang="ja-JP" altLang="en-US" sz="2000" b="1" dirty="0" smtClean="0">
                <a:solidFill>
                  <a:srgbClr val="000000"/>
                </a:solidFill>
                <a:ea typeface="ＭＳ Ｐゴシック" charset="-128"/>
                <a:sym typeface="Wingdings" pitchFamily="2" charset="2"/>
              </a:rPr>
              <a:t>、このファイルは本の発売に合わせた暫定版</a:t>
            </a:r>
            <a:r>
              <a:rPr lang="en-US" altLang="ja-JP" sz="2000" b="1" dirty="0" smtClean="0">
                <a:solidFill>
                  <a:srgbClr val="000000"/>
                </a:solidFill>
                <a:ea typeface="ＭＳ Ｐゴシック" charset="-128"/>
                <a:sym typeface="Wingdings" pitchFamily="2" charset="2"/>
              </a:rPr>
              <a:t>(2012</a:t>
            </a:r>
            <a:r>
              <a:rPr lang="ja-JP" altLang="en-US" sz="2000" b="1" dirty="0" smtClean="0">
                <a:solidFill>
                  <a:srgbClr val="000000"/>
                </a:solidFill>
                <a:ea typeface="ＭＳ Ｐゴシック" charset="-128"/>
                <a:sym typeface="Wingdings" pitchFamily="2" charset="2"/>
              </a:rPr>
              <a:t>年</a:t>
            </a:r>
            <a:r>
              <a:rPr lang="en-US" altLang="ja-JP" sz="2000" b="1" dirty="0" smtClean="0">
                <a:solidFill>
                  <a:srgbClr val="000000"/>
                </a:solidFill>
                <a:ea typeface="ＭＳ Ｐゴシック" charset="-128"/>
                <a:sym typeface="Wingdings" pitchFamily="2" charset="2"/>
              </a:rPr>
              <a:t>6</a:t>
            </a:r>
            <a:r>
              <a:rPr lang="ja-JP" altLang="en-US" sz="2000" b="1" dirty="0" smtClean="0">
                <a:solidFill>
                  <a:srgbClr val="000000"/>
                </a:solidFill>
                <a:ea typeface="ＭＳ Ｐゴシック" charset="-128"/>
                <a:sym typeface="Wingdings" pitchFamily="2" charset="2"/>
              </a:rPr>
              <a:t>月</a:t>
            </a:r>
            <a:r>
              <a:rPr lang="en-US" altLang="ja-JP" sz="2000" b="1" dirty="0" smtClean="0">
                <a:solidFill>
                  <a:srgbClr val="000000"/>
                </a:solidFill>
                <a:ea typeface="ＭＳ Ｐゴシック" charset="-128"/>
                <a:sym typeface="Wingdings" pitchFamily="2" charset="2"/>
              </a:rPr>
              <a:t>20</a:t>
            </a:r>
            <a:r>
              <a:rPr lang="ja-JP" altLang="en-US" sz="2000" b="1" dirty="0" smtClean="0">
                <a:solidFill>
                  <a:srgbClr val="000000"/>
                </a:solidFill>
                <a:ea typeface="ＭＳ Ｐゴシック" charset="-128"/>
                <a:sym typeface="Wingdings" pitchFamily="2" charset="2"/>
              </a:rPr>
              <a:t>日版</a:t>
            </a:r>
            <a:r>
              <a:rPr lang="en-US" altLang="ja-JP" sz="2000" b="1" dirty="0" smtClean="0">
                <a:solidFill>
                  <a:srgbClr val="000000"/>
                </a:solidFill>
                <a:ea typeface="ＭＳ Ｐゴシック" charset="-128"/>
                <a:sym typeface="Wingdings" pitchFamily="2" charset="2"/>
              </a:rPr>
              <a:t>)</a:t>
            </a:r>
            <a:r>
              <a:rPr lang="ja-JP" altLang="en-US" sz="2000" b="1" dirty="0" smtClean="0">
                <a:solidFill>
                  <a:srgbClr val="000000"/>
                </a:solidFill>
                <a:ea typeface="ＭＳ Ｐゴシック" charset="-128"/>
                <a:sym typeface="Wingdings" pitchFamily="2" charset="2"/>
              </a:rPr>
              <a:t>です。</a:t>
            </a:r>
            <a:r>
              <a:rPr lang="ja-JP" altLang="en-US" sz="2000" b="1" dirty="0" smtClean="0">
                <a:solidFill>
                  <a:srgbClr val="000000"/>
                </a:solidFill>
                <a:ea typeface="ＭＳ Ｐゴシック" charset="-128"/>
                <a:sym typeface="Wingdings" pitchFamily="2" charset="2"/>
              </a:rPr>
              <a:t> 更新した</a:t>
            </a:r>
            <a:r>
              <a:rPr lang="ja-JP" altLang="en-US" sz="2000" b="1" smtClean="0">
                <a:solidFill>
                  <a:srgbClr val="000000"/>
                </a:solidFill>
                <a:ea typeface="ＭＳ Ｐゴシック" charset="-128"/>
                <a:sym typeface="Wingdings" pitchFamily="2" charset="2"/>
              </a:rPr>
              <a:t>場合は</a:t>
            </a:r>
            <a:r>
              <a:rPr lang="en-US" altLang="ja-JP" sz="2000" b="1" smtClean="0">
                <a:solidFill>
                  <a:srgbClr val="000000"/>
                </a:solidFill>
                <a:ea typeface="ＭＳ Ｐゴシック" charset="-128"/>
                <a:sym typeface="Wingdings" pitchFamily="2" charset="2"/>
              </a:rPr>
              <a:t>Web</a:t>
            </a:r>
            <a:r>
              <a:rPr lang="ja-JP" altLang="en-US" sz="2000" b="1" dirty="0" smtClean="0">
                <a:solidFill>
                  <a:srgbClr val="000000"/>
                </a:solidFill>
                <a:ea typeface="ＭＳ Ｐゴシック" charset="-128"/>
                <a:sym typeface="Wingdings" pitchFamily="2" charset="2"/>
              </a:rPr>
              <a:t>ページ</a:t>
            </a:r>
            <a:r>
              <a:rPr lang="en-US" altLang="ja-JP" sz="2000" b="1" dirty="0">
                <a:solidFill>
                  <a:srgbClr val="000000"/>
                </a:solidFill>
                <a:ea typeface="ＭＳ Ｐゴシック" charset="-128"/>
                <a:sym typeface="Wingdings" pitchFamily="2" charset="2"/>
              </a:rPr>
              <a:t>(http://hydro.iis.u-tokyo.ac.jp/Info/Hydro2012/)</a:t>
            </a:r>
            <a:r>
              <a:rPr lang="ja-JP" altLang="en-US" sz="2000" b="1" dirty="0" smtClean="0">
                <a:solidFill>
                  <a:srgbClr val="000000"/>
                </a:solidFill>
                <a:ea typeface="ＭＳ Ｐゴシック" charset="-128"/>
                <a:sym typeface="Wingdings" pitchFamily="2" charset="2"/>
              </a:rPr>
              <a:t>でお知らせ、公開いたします。</a:t>
            </a:r>
            <a:endParaRPr lang="en-US" altLang="ja-JP" sz="2000" b="1" dirty="0" smtClean="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2</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53553023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1-3</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484784"/>
            <a:ext cx="8610600" cy="51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zh-TW" altLang="en-US" sz="3600" dirty="0" smtClean="0">
                <a:solidFill>
                  <a:srgbClr val="000000"/>
                </a:solidFill>
                <a:ea typeface="ＭＳ Ｐゴシック" charset="-128"/>
                <a:sym typeface="Wingdings" pitchFamily="2" charset="2"/>
              </a:rPr>
              <a:t>年水資源賦在量</a:t>
            </a:r>
            <a:r>
              <a:rPr lang="ja-JP" altLang="en-US" sz="3600" dirty="0" smtClean="0">
                <a:solidFill>
                  <a:srgbClr val="000000"/>
                </a:solidFill>
                <a:ea typeface="ＭＳ Ｐゴシック" charset="-128"/>
                <a:sym typeface="Wingdings" pitchFamily="2" charset="2"/>
              </a:rPr>
              <a:t>（潜在的に最大利用可能な水資源量）に相当する流出量</a:t>
            </a:r>
            <a:r>
              <a:rPr lang="en-US" altLang="ja-JP" sz="3600" dirty="0" smtClean="0">
                <a:solidFill>
                  <a:srgbClr val="000000"/>
                </a:solidFill>
                <a:ea typeface="ＭＳ Ｐゴシック" charset="-128"/>
                <a:sym typeface="Wingdings" pitchFamily="2" charset="2"/>
              </a:rPr>
              <a:t>(mm/</a:t>
            </a:r>
            <a:r>
              <a:rPr lang="ja-JP" altLang="en-US" sz="3600" dirty="0" smtClean="0">
                <a:solidFill>
                  <a:srgbClr val="000000"/>
                </a:solidFill>
                <a:ea typeface="ＭＳ Ｐゴシック" charset="-128"/>
                <a:sym typeface="Wingdings" pitchFamily="2" charset="2"/>
              </a:rPr>
              <a:t>年</a:t>
            </a:r>
            <a:r>
              <a:rPr lang="en-US" altLang="ja-JP" sz="3600" dirty="0" smtClean="0">
                <a:solidFill>
                  <a:srgbClr val="000000"/>
                </a:solidFill>
                <a:ea typeface="ＭＳ Ｐゴシック" charset="-128"/>
                <a:sym typeface="Wingdings" pitchFamily="2" charset="2"/>
              </a:rPr>
              <a:t>)</a:t>
            </a:r>
            <a:r>
              <a:rPr lang="ja-JP" altLang="en-US" sz="3600" dirty="0" err="1" smtClean="0">
                <a:solidFill>
                  <a:srgbClr val="000000"/>
                </a:solidFill>
                <a:ea typeface="ＭＳ Ｐゴシック" charset="-128"/>
                <a:sym typeface="Wingdings" pitchFamily="2" charset="2"/>
              </a:rPr>
              <a:t>。</a:t>
            </a:r>
            <a:r>
              <a:rPr lang="ja-JP" altLang="en-US" sz="3600" dirty="0" smtClean="0">
                <a:solidFill>
                  <a:srgbClr val="000000"/>
                </a:solidFill>
                <a:ea typeface="ＭＳ Ｐゴシック" charset="-128"/>
                <a:sym typeface="Wingdings" pitchFamily="2" charset="2"/>
              </a:rPr>
              <a:t>河川へと流れ込む量であり、長期間平均では降水量と蒸発散量との差に相当する。</a:t>
            </a:r>
            <a:r>
              <a:rPr lang="ja-JP" altLang="en-US" sz="3600" dirty="0">
                <a:solidFill>
                  <a:srgbClr val="000000"/>
                </a:solidFill>
                <a:ea typeface="ＭＳ Ｐゴシック" charset="-128"/>
                <a:sym typeface="Wingdings" pitchFamily="2" charset="2"/>
              </a:rPr>
              <a:t> </a:t>
            </a:r>
            <a:r>
              <a:rPr lang="en-US" altLang="ja-JP" sz="3600" dirty="0" smtClean="0">
                <a:solidFill>
                  <a:srgbClr val="000000"/>
                </a:solidFill>
                <a:ea typeface="ＭＳ Ｐゴシック" charset="-128"/>
                <a:sym typeface="Wingdings" pitchFamily="2" charset="2"/>
              </a:rPr>
              <a:t>Kim et al. (2009)</a:t>
            </a:r>
            <a:r>
              <a:rPr lang="ja-JP" altLang="en-US" sz="3600" dirty="0" smtClean="0">
                <a:solidFill>
                  <a:srgbClr val="000000"/>
                </a:solidFill>
                <a:ea typeface="ＭＳ Ｐゴシック" charset="-128"/>
                <a:sym typeface="Wingdings" pitchFamily="2" charset="2"/>
              </a:rPr>
              <a:t>に基づき、</a:t>
            </a:r>
            <a:r>
              <a:rPr lang="en-US" altLang="ja-JP" sz="3600" dirty="0" smtClean="0">
                <a:solidFill>
                  <a:srgbClr val="000000"/>
                </a:solidFill>
                <a:ea typeface="ＭＳ Ｐゴシック" charset="-128"/>
                <a:sym typeface="Wingdings" pitchFamily="2" charset="2"/>
              </a:rPr>
              <a:t>1979</a:t>
            </a:r>
            <a:r>
              <a:rPr lang="ja-JP" altLang="en-US" sz="3600" dirty="0" smtClean="0">
                <a:solidFill>
                  <a:srgbClr val="000000"/>
                </a:solidFill>
                <a:ea typeface="ＭＳ Ｐゴシック" charset="-128"/>
                <a:sym typeface="Wingdings" pitchFamily="2" charset="2"/>
              </a:rPr>
              <a:t>～</a:t>
            </a:r>
            <a:r>
              <a:rPr lang="en-US" altLang="ja-JP" sz="3600" dirty="0" smtClean="0">
                <a:solidFill>
                  <a:srgbClr val="000000"/>
                </a:solidFill>
                <a:ea typeface="ＭＳ Ｐゴシック" charset="-128"/>
                <a:sym typeface="Wingdings" pitchFamily="2" charset="2"/>
              </a:rPr>
              <a:t>2007</a:t>
            </a:r>
            <a:r>
              <a:rPr lang="ja-JP" altLang="en-US" sz="3600" dirty="0" smtClean="0">
                <a:solidFill>
                  <a:srgbClr val="000000"/>
                </a:solidFill>
                <a:ea typeface="ＭＳ Ｐゴシック" charset="-128"/>
                <a:sym typeface="Wingdings" pitchFamily="2" charset="2"/>
              </a:rPr>
              <a:t>年の</a:t>
            </a:r>
            <a:r>
              <a:rPr lang="en-US" altLang="ja-JP" sz="3600" dirty="0" smtClean="0">
                <a:solidFill>
                  <a:srgbClr val="000000"/>
                </a:solidFill>
                <a:ea typeface="ＭＳ Ｐゴシック" charset="-128"/>
                <a:sym typeface="Wingdings" pitchFamily="2" charset="2"/>
              </a:rPr>
              <a:t>29</a:t>
            </a:r>
            <a:r>
              <a:rPr lang="ja-JP" altLang="en-US" sz="3600" dirty="0" smtClean="0">
                <a:solidFill>
                  <a:srgbClr val="000000"/>
                </a:solidFill>
                <a:ea typeface="ＭＳ Ｐゴシック" charset="-128"/>
                <a:sym typeface="Wingdings" pitchFamily="2" charset="2"/>
              </a:rPr>
              <a:t>年間の平均値である。</a:t>
            </a:r>
            <a:endParaRPr lang="en-US" altLang="ja-JP" sz="3600"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en-US" altLang="ja-JP" sz="2800" dirty="0">
                <a:solidFill>
                  <a:srgbClr val="000000"/>
                </a:solidFill>
                <a:ea typeface="ＭＳ Ｐゴシック" charset="-128"/>
                <a:sym typeface="Wingdings" pitchFamily="2" charset="2"/>
              </a:rPr>
              <a:t>Kim, H., P. J.-F. </a:t>
            </a:r>
            <a:r>
              <a:rPr lang="en-US" altLang="ja-JP" sz="2800" dirty="0" err="1">
                <a:solidFill>
                  <a:srgbClr val="000000"/>
                </a:solidFill>
                <a:ea typeface="ＭＳ Ｐゴシック" charset="-128"/>
                <a:sym typeface="Wingdings" pitchFamily="2" charset="2"/>
              </a:rPr>
              <a:t>Yeh</a:t>
            </a:r>
            <a:r>
              <a:rPr lang="en-US" altLang="ja-JP" sz="2800" dirty="0">
                <a:solidFill>
                  <a:srgbClr val="000000"/>
                </a:solidFill>
                <a:ea typeface="ＭＳ Ｐゴシック" charset="-128"/>
                <a:sym typeface="Wingdings" pitchFamily="2" charset="2"/>
              </a:rPr>
              <a:t>, T. Oki, and S. Kanae, 2009: Role of rivers in the seasonal variations of terrestrial water storage over global basins, </a:t>
            </a:r>
            <a:r>
              <a:rPr lang="en-US" altLang="ja-JP" sz="2800" i="1" dirty="0" err="1">
                <a:solidFill>
                  <a:srgbClr val="000000"/>
                </a:solidFill>
                <a:ea typeface="ＭＳ Ｐゴシック" charset="-128"/>
                <a:sym typeface="Wingdings" pitchFamily="2" charset="2"/>
              </a:rPr>
              <a:t>Geophys</a:t>
            </a:r>
            <a:r>
              <a:rPr lang="en-US" altLang="ja-JP" sz="2800" i="1" dirty="0">
                <a:solidFill>
                  <a:srgbClr val="000000"/>
                </a:solidFill>
                <a:ea typeface="ＭＳ Ｐゴシック" charset="-128"/>
                <a:sym typeface="Wingdings" pitchFamily="2" charset="2"/>
              </a:rPr>
              <a:t>. Res. </a:t>
            </a:r>
            <a:r>
              <a:rPr lang="en-US" altLang="ja-JP" sz="2800" i="1" dirty="0" err="1">
                <a:solidFill>
                  <a:srgbClr val="000000"/>
                </a:solidFill>
                <a:ea typeface="ＭＳ Ｐゴシック" charset="-128"/>
                <a:sym typeface="Wingdings" pitchFamily="2" charset="2"/>
              </a:rPr>
              <a:t>Lett</a:t>
            </a:r>
            <a:r>
              <a:rPr lang="en-US" altLang="ja-JP" sz="2800" i="1" dirty="0">
                <a:solidFill>
                  <a:srgbClr val="000000"/>
                </a:solidFill>
                <a:ea typeface="ＭＳ Ｐゴシック" charset="-128"/>
                <a:sym typeface="Wingdings" pitchFamily="2" charset="2"/>
              </a:rPr>
              <a:t>.</a:t>
            </a:r>
            <a:r>
              <a:rPr lang="en-US" altLang="ja-JP" sz="2800" dirty="0">
                <a:solidFill>
                  <a:srgbClr val="000000"/>
                </a:solidFill>
                <a:ea typeface="ＭＳ Ｐゴシック" charset="-128"/>
                <a:sym typeface="Wingdings" pitchFamily="2" charset="2"/>
              </a:rPr>
              <a:t>, </a:t>
            </a:r>
            <a:r>
              <a:rPr lang="en-US" altLang="ja-JP" sz="2800" b="1" dirty="0">
                <a:solidFill>
                  <a:srgbClr val="000000"/>
                </a:solidFill>
                <a:ea typeface="ＭＳ Ｐゴシック" charset="-128"/>
                <a:sym typeface="Wingdings" pitchFamily="2" charset="2"/>
              </a:rPr>
              <a:t>36</a:t>
            </a:r>
            <a:r>
              <a:rPr lang="en-US" altLang="ja-JP" sz="2800" dirty="0">
                <a:solidFill>
                  <a:srgbClr val="000000"/>
                </a:solidFill>
                <a:ea typeface="ＭＳ Ｐゴシック" charset="-128"/>
                <a:sym typeface="Wingdings" pitchFamily="2" charset="2"/>
              </a:rPr>
              <a:t>, </a:t>
            </a:r>
            <a:r>
              <a:rPr lang="en-US" altLang="ja-JP" sz="2800" dirty="0" smtClean="0">
                <a:solidFill>
                  <a:srgbClr val="000000"/>
                </a:solidFill>
                <a:ea typeface="ＭＳ Ｐゴシック" charset="-128"/>
                <a:sym typeface="Wingdings" pitchFamily="2" charset="2"/>
              </a:rPr>
              <a:t>L17402.</a:t>
            </a: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20</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2080998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059832" y="1556792"/>
            <a:ext cx="3446986" cy="461665"/>
          </a:xfrm>
          <a:prstGeom prst="rect">
            <a:avLst/>
          </a:prstGeom>
          <a:solidFill>
            <a:schemeClr val="bg1"/>
          </a:solidFill>
          <a:ln>
            <a:noFill/>
          </a:ln>
          <a:effectLst/>
          <a:extLst/>
        </p:spPr>
        <p:txBody>
          <a:bodyPr lIns="0" tIns="0" rIns="0" bIns="0" anchor="ctr"/>
          <a:lstStyle/>
          <a:p>
            <a:pPr algn="ctr">
              <a:spcBef>
                <a:spcPct val="20000"/>
              </a:spcBef>
              <a:buClr>
                <a:srgbClr val="333399"/>
              </a:buClr>
            </a:pPr>
            <a:endParaRPr lang="en-US" altLang="ja-JP" sz="2400" b="1" dirty="0" smtClean="0">
              <a:sym typeface="Wingdings" pitchFamily="2" charset="2"/>
            </a:endParaRPr>
          </a:p>
        </p:txBody>
      </p:sp>
      <p:sp>
        <p:nvSpPr>
          <p:cNvPr id="6" name="Rectangle 3"/>
          <p:cNvSpPr>
            <a:spLocks noChangeArrowheads="1"/>
          </p:cNvSpPr>
          <p:nvPr/>
        </p:nvSpPr>
        <p:spPr bwMode="auto">
          <a:xfrm>
            <a:off x="128719" y="1556792"/>
            <a:ext cx="1723493" cy="461665"/>
          </a:xfrm>
          <a:prstGeom prst="rect">
            <a:avLst/>
          </a:prstGeom>
          <a:solidFill>
            <a:schemeClr val="bg1"/>
          </a:solidFill>
          <a:ln>
            <a:noFill/>
          </a:ln>
          <a:effectLst/>
          <a:extLst/>
        </p:spPr>
        <p:txBody>
          <a:bodyPr lIns="0" tIns="0" rIns="0" bIns="0" anchor="ctr"/>
          <a:lstStyle/>
          <a:p>
            <a:pPr algn="ctr">
              <a:spcBef>
                <a:spcPct val="20000"/>
              </a:spcBef>
              <a:buClr>
                <a:srgbClr val="333399"/>
              </a:buClr>
            </a:pPr>
            <a:endParaRPr lang="en-US" altLang="ja-JP" sz="2400" b="1" dirty="0" smtClean="0">
              <a:sym typeface="Wingdings" pitchFamily="2" charset="2"/>
            </a:endParaRP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25" y="1700809"/>
            <a:ext cx="8963554" cy="432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3635896" y="116632"/>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a:solidFill>
                  <a:srgbClr val="000099"/>
                </a:solidFill>
                <a:latin typeface="Times New Roman" pitchFamily="18" charset="0"/>
              </a:rPr>
              <a:t>図</a:t>
            </a:r>
            <a:r>
              <a:rPr lang="en-US" altLang="ja-JP" sz="1800" b="1" dirty="0" smtClean="0">
                <a:solidFill>
                  <a:srgbClr val="000099"/>
                </a:solidFill>
                <a:latin typeface="Times New Roman" pitchFamily="18" charset="0"/>
              </a:rPr>
              <a:t>1-3 (37</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8" name="Text Box 3"/>
          <p:cNvSpPr txBox="1">
            <a:spLocks noChangeArrowheads="1"/>
          </p:cNvSpPr>
          <p:nvPr/>
        </p:nvSpPr>
        <p:spPr bwMode="auto">
          <a:xfrm>
            <a:off x="588828" y="908720"/>
            <a:ext cx="8015620" cy="584775"/>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ja-JP" altLang="en-US" sz="3200" b="1" dirty="0">
                <a:solidFill>
                  <a:srgbClr val="000099"/>
                </a:solidFill>
                <a:latin typeface="Times New Roman" pitchFamily="18" charset="0"/>
              </a:rPr>
              <a:t>流出量</a:t>
            </a:r>
            <a:r>
              <a:rPr lang="en-US" altLang="ja-JP" sz="3200" b="1" dirty="0">
                <a:solidFill>
                  <a:srgbClr val="000099"/>
                </a:solidFill>
                <a:latin typeface="Times New Roman" pitchFamily="18" charset="0"/>
              </a:rPr>
              <a:t>(mm/</a:t>
            </a:r>
            <a:r>
              <a:rPr lang="ja-JP" altLang="en-US" sz="3200" b="1" dirty="0">
                <a:solidFill>
                  <a:srgbClr val="000099"/>
                </a:solidFill>
                <a:latin typeface="Times New Roman" pitchFamily="18" charset="0"/>
              </a:rPr>
              <a:t>年</a:t>
            </a:r>
            <a:r>
              <a:rPr lang="en-US" altLang="ja-JP" sz="3200" b="1" dirty="0" smtClean="0">
                <a:solidFill>
                  <a:srgbClr val="000099"/>
                </a:solidFill>
                <a:latin typeface="Times New Roman" pitchFamily="18" charset="0"/>
              </a:rPr>
              <a:t>)</a:t>
            </a:r>
            <a:r>
              <a:rPr lang="ja-JP" altLang="en-US" sz="3200" b="1" dirty="0" smtClean="0">
                <a:solidFill>
                  <a:srgbClr val="000099"/>
                </a:solidFill>
                <a:latin typeface="Times New Roman" pitchFamily="18" charset="0"/>
              </a:rPr>
              <a:t>＝年水資源賦在量</a:t>
            </a:r>
            <a:r>
              <a:rPr lang="ja-JP" altLang="en-US" sz="3200" b="1" dirty="0">
                <a:solidFill>
                  <a:srgbClr val="000099"/>
                </a:solidFill>
                <a:latin typeface="Times New Roman" pitchFamily="18" charset="0"/>
              </a:rPr>
              <a:t>に</a:t>
            </a:r>
            <a:r>
              <a:rPr lang="ja-JP" altLang="en-US" sz="3200" b="1" dirty="0" smtClean="0">
                <a:solidFill>
                  <a:srgbClr val="000099"/>
                </a:solidFill>
                <a:latin typeface="Times New Roman" pitchFamily="18" charset="0"/>
              </a:rPr>
              <a:t>相当</a:t>
            </a:r>
            <a:endParaRPr lang="ja-JP" altLang="en-US" sz="3200" b="1" dirty="0">
              <a:solidFill>
                <a:srgbClr val="000099"/>
              </a:solidFill>
              <a:latin typeface="Times New Roman" pitchFamily="18" charset="0"/>
            </a:endParaRPr>
          </a:p>
        </p:txBody>
      </p:sp>
      <p:sp>
        <p:nvSpPr>
          <p:cNvPr id="9" name="Text Box 3"/>
          <p:cNvSpPr txBox="1">
            <a:spLocks noChangeArrowheads="1"/>
          </p:cNvSpPr>
          <p:nvPr/>
        </p:nvSpPr>
        <p:spPr bwMode="auto">
          <a:xfrm>
            <a:off x="35496" y="6381328"/>
            <a:ext cx="53285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en-US" altLang="ja-JP" sz="1800" b="1" dirty="0" smtClean="0">
                <a:solidFill>
                  <a:srgbClr val="000000"/>
                </a:solidFill>
              </a:rPr>
              <a:t>(based on Kim et al., </a:t>
            </a:r>
            <a:r>
              <a:rPr lang="en-US" altLang="ja-JP" sz="1800" b="1" i="1" dirty="0" err="1" smtClean="0">
                <a:solidFill>
                  <a:srgbClr val="000000"/>
                </a:solidFill>
              </a:rPr>
              <a:t>Geophys</a:t>
            </a:r>
            <a:r>
              <a:rPr lang="en-US" altLang="ja-JP" sz="1800" b="1" i="1" dirty="0" smtClean="0">
                <a:solidFill>
                  <a:srgbClr val="000000"/>
                </a:solidFill>
              </a:rPr>
              <a:t>. Res. </a:t>
            </a:r>
            <a:r>
              <a:rPr lang="en-US" altLang="ja-JP" sz="1800" b="1" i="1" dirty="0" err="1" smtClean="0">
                <a:solidFill>
                  <a:srgbClr val="000000"/>
                </a:solidFill>
              </a:rPr>
              <a:t>Lett</a:t>
            </a:r>
            <a:r>
              <a:rPr lang="en-US" altLang="ja-JP" sz="1800" b="1" i="1" dirty="0" smtClean="0">
                <a:solidFill>
                  <a:srgbClr val="000000"/>
                </a:solidFill>
              </a:rPr>
              <a:t>.</a:t>
            </a:r>
            <a:r>
              <a:rPr lang="en-US" altLang="ja-JP" sz="1800" b="1" dirty="0" smtClean="0">
                <a:solidFill>
                  <a:srgbClr val="000000"/>
                </a:solidFill>
              </a:rPr>
              <a:t>, 2009)</a:t>
            </a:r>
            <a:endParaRPr lang="ja-JP" altLang="en-US" sz="1800" b="1" dirty="0">
              <a:solidFill>
                <a:srgbClr val="000000"/>
              </a:solidFill>
            </a:endParaRPr>
          </a:p>
        </p:txBody>
      </p:sp>
      <p:sp>
        <p:nvSpPr>
          <p:cNvPr id="10" name="Text Box 3"/>
          <p:cNvSpPr txBox="1">
            <a:spLocks noChangeArrowheads="1"/>
          </p:cNvSpPr>
          <p:nvPr/>
        </p:nvSpPr>
        <p:spPr bwMode="auto">
          <a:xfrm>
            <a:off x="7308304" y="6565994"/>
            <a:ext cx="181156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ja-JP" altLang="en-US" sz="1200" dirty="0" smtClean="0">
                <a:solidFill>
                  <a:srgbClr val="000000"/>
                </a:solidFill>
              </a:rPr>
              <a:t>（作成： </a:t>
            </a:r>
            <a:r>
              <a:rPr lang="en-US" altLang="ja-JP" sz="1200" dirty="0" err="1" smtClean="0">
                <a:solidFill>
                  <a:srgbClr val="000000"/>
                </a:solidFill>
              </a:rPr>
              <a:t>Hyungjun</a:t>
            </a:r>
            <a:r>
              <a:rPr lang="en-US" altLang="ja-JP" sz="1200" dirty="0" smtClean="0">
                <a:solidFill>
                  <a:srgbClr val="000000"/>
                </a:solidFill>
              </a:rPr>
              <a:t> Kim)</a:t>
            </a:r>
            <a:endParaRPr lang="ja-JP" altLang="en-US" sz="1200" dirty="0">
              <a:solidFill>
                <a:srgbClr val="000000"/>
              </a:solidFill>
            </a:endParaRPr>
          </a:p>
        </p:txBody>
      </p:sp>
      <p:sp>
        <p:nvSpPr>
          <p:cNvPr id="11"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21</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21425055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95536" y="620688"/>
            <a:ext cx="4034979"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rgbClr val="333399"/>
              </a:buClr>
            </a:pPr>
            <a:endParaRPr lang="en-US" altLang="ja-JP" b="1" dirty="0" smtClean="0">
              <a:sym typeface="Wingdings" pitchFamily="2" charset="2"/>
            </a:endParaRP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12776"/>
            <a:ext cx="9149065"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588828" y="692696"/>
            <a:ext cx="8015620" cy="584775"/>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ja-JP" altLang="en-US" sz="3200" b="1" dirty="0">
                <a:solidFill>
                  <a:srgbClr val="000099"/>
                </a:solidFill>
                <a:latin typeface="Times New Roman" pitchFamily="18" charset="0"/>
              </a:rPr>
              <a:t>流出量</a:t>
            </a:r>
            <a:r>
              <a:rPr lang="en-US" altLang="ja-JP" sz="3200" b="1" dirty="0">
                <a:solidFill>
                  <a:srgbClr val="000099"/>
                </a:solidFill>
                <a:latin typeface="Times New Roman" pitchFamily="18" charset="0"/>
              </a:rPr>
              <a:t>(mm/</a:t>
            </a:r>
            <a:r>
              <a:rPr lang="ja-JP" altLang="en-US" sz="3200" b="1" dirty="0">
                <a:solidFill>
                  <a:srgbClr val="000099"/>
                </a:solidFill>
                <a:latin typeface="Times New Roman" pitchFamily="18" charset="0"/>
              </a:rPr>
              <a:t>年</a:t>
            </a:r>
            <a:r>
              <a:rPr lang="en-US" altLang="ja-JP" sz="3200" b="1" dirty="0" smtClean="0">
                <a:solidFill>
                  <a:srgbClr val="000099"/>
                </a:solidFill>
                <a:latin typeface="Times New Roman" pitchFamily="18" charset="0"/>
              </a:rPr>
              <a:t>)</a:t>
            </a:r>
            <a:r>
              <a:rPr lang="ja-JP" altLang="en-US" sz="3200" b="1" dirty="0" smtClean="0">
                <a:solidFill>
                  <a:srgbClr val="000099"/>
                </a:solidFill>
                <a:latin typeface="Times New Roman" pitchFamily="18" charset="0"/>
              </a:rPr>
              <a:t>＝年水資源賦在量</a:t>
            </a:r>
            <a:r>
              <a:rPr lang="ja-JP" altLang="en-US" sz="3200" b="1" dirty="0">
                <a:solidFill>
                  <a:srgbClr val="000099"/>
                </a:solidFill>
                <a:latin typeface="Times New Roman" pitchFamily="18" charset="0"/>
              </a:rPr>
              <a:t>に</a:t>
            </a:r>
            <a:r>
              <a:rPr lang="ja-JP" altLang="en-US" sz="3200" b="1" dirty="0" smtClean="0">
                <a:solidFill>
                  <a:srgbClr val="000099"/>
                </a:solidFill>
                <a:latin typeface="Times New Roman" pitchFamily="18" charset="0"/>
              </a:rPr>
              <a:t>相当</a:t>
            </a:r>
            <a:endParaRPr lang="ja-JP" altLang="en-US" sz="3200" b="1" dirty="0">
              <a:solidFill>
                <a:srgbClr val="000099"/>
              </a:solidFill>
              <a:latin typeface="Times New Roman" pitchFamily="18" charset="0"/>
            </a:endParaRPr>
          </a:p>
        </p:txBody>
      </p:sp>
      <p:sp>
        <p:nvSpPr>
          <p:cNvPr id="8" name="Text Box 3"/>
          <p:cNvSpPr txBox="1">
            <a:spLocks noChangeArrowheads="1"/>
          </p:cNvSpPr>
          <p:nvPr/>
        </p:nvSpPr>
        <p:spPr bwMode="auto">
          <a:xfrm>
            <a:off x="5578921" y="6466731"/>
            <a:ext cx="34575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en-US" altLang="ja-JP" sz="1800" b="1" dirty="0">
                <a:solidFill>
                  <a:srgbClr val="000000"/>
                </a:solidFill>
              </a:rPr>
              <a:t>(Oki and Kanae, </a:t>
            </a:r>
            <a:r>
              <a:rPr lang="en-US" altLang="ja-JP" sz="1800" b="1" i="1" dirty="0">
                <a:solidFill>
                  <a:srgbClr val="000000"/>
                </a:solidFill>
              </a:rPr>
              <a:t>Science</a:t>
            </a:r>
            <a:r>
              <a:rPr lang="en-US" altLang="ja-JP" sz="1800" b="1" dirty="0">
                <a:solidFill>
                  <a:srgbClr val="000000"/>
                </a:solidFill>
              </a:rPr>
              <a:t>, 2006)</a:t>
            </a:r>
            <a:endParaRPr lang="ja-JP" altLang="en-US" sz="1800" b="1" dirty="0">
              <a:solidFill>
                <a:srgbClr val="000000"/>
              </a:solidFill>
            </a:endParaRPr>
          </a:p>
        </p:txBody>
      </p:sp>
      <p:sp>
        <p:nvSpPr>
          <p:cNvPr id="6"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22</a:t>
            </a:fld>
            <a:endParaRPr kumimoji="0" lang="en-US" altLang="ja-JP" sz="1400" dirty="0" smtClean="0">
              <a:solidFill>
                <a:srgbClr val="6699FF"/>
              </a:solidFill>
              <a:latin typeface="Courier New" pitchFamily="49" charset="0"/>
            </a:endParaRPr>
          </a:p>
        </p:txBody>
      </p:sp>
      <p:sp>
        <p:nvSpPr>
          <p:cNvPr id="9" name="Text Box 3"/>
          <p:cNvSpPr txBox="1">
            <a:spLocks noChangeArrowheads="1"/>
          </p:cNvSpPr>
          <p:nvPr/>
        </p:nvSpPr>
        <p:spPr bwMode="auto">
          <a:xfrm>
            <a:off x="3491880" y="42670"/>
            <a:ext cx="3528392" cy="276999"/>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(37</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159556989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a:graphicFrameLocks noChangeAspect="1"/>
          </p:cNvGraphicFramePr>
          <p:nvPr>
            <p:extLst>
              <p:ext uri="{D42A27DB-BD31-4B8C-83A1-F6EECF244321}">
                <p14:modId xmlns:p14="http://schemas.microsoft.com/office/powerpoint/2010/main" val="554697381"/>
              </p:ext>
            </p:extLst>
          </p:nvPr>
        </p:nvGraphicFramePr>
        <p:xfrm>
          <a:off x="0" y="802805"/>
          <a:ext cx="3173730" cy="19183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グラフ 5"/>
          <p:cNvGraphicFramePr>
            <a:graphicFrameLocks noChangeAspect="1"/>
          </p:cNvGraphicFramePr>
          <p:nvPr>
            <p:extLst>
              <p:ext uri="{D42A27DB-BD31-4B8C-83A1-F6EECF244321}">
                <p14:modId xmlns:p14="http://schemas.microsoft.com/office/powerpoint/2010/main" val="2208955447"/>
              </p:ext>
            </p:extLst>
          </p:nvPr>
        </p:nvGraphicFramePr>
        <p:xfrm>
          <a:off x="0" y="2807497"/>
          <a:ext cx="3173730" cy="19183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グラフ 6"/>
          <p:cNvGraphicFramePr>
            <a:graphicFrameLocks noChangeAspect="1"/>
          </p:cNvGraphicFramePr>
          <p:nvPr>
            <p:extLst>
              <p:ext uri="{D42A27DB-BD31-4B8C-83A1-F6EECF244321}">
                <p14:modId xmlns:p14="http://schemas.microsoft.com/office/powerpoint/2010/main" val="1050411827"/>
              </p:ext>
            </p:extLst>
          </p:nvPr>
        </p:nvGraphicFramePr>
        <p:xfrm>
          <a:off x="0" y="4835253"/>
          <a:ext cx="3173730" cy="19183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グラフ 7"/>
          <p:cNvGraphicFramePr>
            <a:graphicFrameLocks noChangeAspect="1"/>
          </p:cNvGraphicFramePr>
          <p:nvPr>
            <p:extLst>
              <p:ext uri="{D42A27DB-BD31-4B8C-83A1-F6EECF244321}">
                <p14:modId xmlns:p14="http://schemas.microsoft.com/office/powerpoint/2010/main" val="2079663147"/>
              </p:ext>
            </p:extLst>
          </p:nvPr>
        </p:nvGraphicFramePr>
        <p:xfrm>
          <a:off x="1967091" y="802805"/>
          <a:ext cx="3173730" cy="191833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グラフ 8"/>
          <p:cNvGraphicFramePr>
            <a:graphicFrameLocks noChangeAspect="1"/>
          </p:cNvGraphicFramePr>
          <p:nvPr>
            <p:extLst>
              <p:ext uri="{D42A27DB-BD31-4B8C-83A1-F6EECF244321}">
                <p14:modId xmlns:p14="http://schemas.microsoft.com/office/powerpoint/2010/main" val="2297141880"/>
              </p:ext>
            </p:extLst>
          </p:nvPr>
        </p:nvGraphicFramePr>
        <p:xfrm>
          <a:off x="1967091" y="2807497"/>
          <a:ext cx="3173730" cy="191833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グラフ 9"/>
          <p:cNvGraphicFramePr>
            <a:graphicFrameLocks noChangeAspect="1"/>
          </p:cNvGraphicFramePr>
          <p:nvPr>
            <p:extLst>
              <p:ext uri="{D42A27DB-BD31-4B8C-83A1-F6EECF244321}">
                <p14:modId xmlns:p14="http://schemas.microsoft.com/office/powerpoint/2010/main" val="3241426737"/>
              </p:ext>
            </p:extLst>
          </p:nvPr>
        </p:nvGraphicFramePr>
        <p:xfrm>
          <a:off x="1967091" y="4835253"/>
          <a:ext cx="3173730" cy="191833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グラフ 10"/>
          <p:cNvGraphicFramePr>
            <a:graphicFrameLocks noChangeAspect="1"/>
          </p:cNvGraphicFramePr>
          <p:nvPr>
            <p:extLst>
              <p:ext uri="{D42A27DB-BD31-4B8C-83A1-F6EECF244321}">
                <p14:modId xmlns:p14="http://schemas.microsoft.com/office/powerpoint/2010/main" val="2861359517"/>
              </p:ext>
            </p:extLst>
          </p:nvPr>
        </p:nvGraphicFramePr>
        <p:xfrm>
          <a:off x="3934182" y="802805"/>
          <a:ext cx="3173730" cy="191833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2" name="グラフ 11"/>
          <p:cNvGraphicFramePr>
            <a:graphicFrameLocks noChangeAspect="1"/>
          </p:cNvGraphicFramePr>
          <p:nvPr>
            <p:extLst>
              <p:ext uri="{D42A27DB-BD31-4B8C-83A1-F6EECF244321}">
                <p14:modId xmlns:p14="http://schemas.microsoft.com/office/powerpoint/2010/main" val="1642795783"/>
              </p:ext>
            </p:extLst>
          </p:nvPr>
        </p:nvGraphicFramePr>
        <p:xfrm>
          <a:off x="3934182" y="2807497"/>
          <a:ext cx="3173730" cy="191833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3" name="グラフ 12"/>
          <p:cNvGraphicFramePr>
            <a:graphicFrameLocks noChangeAspect="1"/>
          </p:cNvGraphicFramePr>
          <p:nvPr>
            <p:extLst>
              <p:ext uri="{D42A27DB-BD31-4B8C-83A1-F6EECF244321}">
                <p14:modId xmlns:p14="http://schemas.microsoft.com/office/powerpoint/2010/main" val="1643508464"/>
              </p:ext>
            </p:extLst>
          </p:nvPr>
        </p:nvGraphicFramePr>
        <p:xfrm>
          <a:off x="3934182" y="4835253"/>
          <a:ext cx="3173730" cy="191833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5" name="グラフ 14"/>
          <p:cNvGraphicFramePr>
            <a:graphicFrameLocks noChangeAspect="1"/>
          </p:cNvGraphicFramePr>
          <p:nvPr>
            <p:extLst>
              <p:ext uri="{D42A27DB-BD31-4B8C-83A1-F6EECF244321}">
                <p14:modId xmlns:p14="http://schemas.microsoft.com/office/powerpoint/2010/main" val="3473452220"/>
              </p:ext>
            </p:extLst>
          </p:nvPr>
        </p:nvGraphicFramePr>
        <p:xfrm>
          <a:off x="5901274" y="802805"/>
          <a:ext cx="3135222" cy="1888944"/>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グラフ 15"/>
          <p:cNvGraphicFramePr>
            <a:graphicFrameLocks noChangeAspect="1"/>
          </p:cNvGraphicFramePr>
          <p:nvPr>
            <p:extLst>
              <p:ext uri="{D42A27DB-BD31-4B8C-83A1-F6EECF244321}">
                <p14:modId xmlns:p14="http://schemas.microsoft.com/office/powerpoint/2010/main" val="3109559895"/>
              </p:ext>
            </p:extLst>
          </p:nvPr>
        </p:nvGraphicFramePr>
        <p:xfrm>
          <a:off x="5901274" y="2822192"/>
          <a:ext cx="3135222" cy="1888945"/>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グラフ 16"/>
          <p:cNvGraphicFramePr>
            <a:graphicFrameLocks noChangeAspect="1"/>
          </p:cNvGraphicFramePr>
          <p:nvPr>
            <p:extLst>
              <p:ext uri="{D42A27DB-BD31-4B8C-83A1-F6EECF244321}">
                <p14:modId xmlns:p14="http://schemas.microsoft.com/office/powerpoint/2010/main" val="1862302179"/>
              </p:ext>
            </p:extLst>
          </p:nvPr>
        </p:nvGraphicFramePr>
        <p:xfrm>
          <a:off x="5901274" y="4870806"/>
          <a:ext cx="3135222" cy="1882782"/>
        </p:xfrm>
        <a:graphic>
          <a:graphicData uri="http://schemas.openxmlformats.org/drawingml/2006/chart">
            <c:chart xmlns:c="http://schemas.openxmlformats.org/drawingml/2006/chart" xmlns:r="http://schemas.openxmlformats.org/officeDocument/2006/relationships" r:id="rId14"/>
          </a:graphicData>
        </a:graphic>
      </p:graphicFrame>
      <p:sp>
        <p:nvSpPr>
          <p:cNvPr id="18" name="スライド番号プレースホルダー 3"/>
          <p:cNvSpPr>
            <a:spLocks noGrp="1"/>
          </p:cNvSpPr>
          <p:nvPr>
            <p:ph type="sldNum" sz="quarter" idx="12"/>
          </p:nvPr>
        </p:nvSpPr>
        <p:spPr>
          <a:xfrm>
            <a:off x="5475288" y="-26988"/>
            <a:ext cx="1905000" cy="457201"/>
          </a:xfrm>
        </p:spPr>
        <p:txBody>
          <a:bodyPr/>
          <a:lstStyle/>
          <a:p>
            <a:fld id="{D71D2BD6-448D-4AD6-9617-9B5CA761814E}" type="slidenum">
              <a:rPr lang="ja-JP" altLang="en-US"/>
              <a:pPr/>
              <a:t>23</a:t>
            </a:fld>
            <a:endParaRPr lang="en-US" altLang="ja-JP" dirty="0"/>
          </a:p>
        </p:txBody>
      </p:sp>
      <p:sp>
        <p:nvSpPr>
          <p:cNvPr id="3" name="Rectangle 3"/>
          <p:cNvSpPr>
            <a:spLocks noChangeArrowheads="1"/>
          </p:cNvSpPr>
          <p:nvPr/>
        </p:nvSpPr>
        <p:spPr bwMode="auto">
          <a:xfrm>
            <a:off x="683568" y="392113"/>
            <a:ext cx="7848872" cy="52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Clr>
                <a:srgbClr val="333399"/>
              </a:buClr>
            </a:pPr>
            <a:r>
              <a:rPr lang="ja-JP" altLang="en-US" sz="3200" b="1" dirty="0" smtClean="0">
                <a:sym typeface="Wingdings" pitchFamily="2" charset="2"/>
              </a:rPr>
              <a:t>世界主要都市の月降水量、月平均気温</a:t>
            </a:r>
            <a:endParaRPr lang="en-US" altLang="ja-JP" sz="3200" b="1" dirty="0" smtClean="0">
              <a:sym typeface="Wingdings" pitchFamily="2" charset="2"/>
            </a:endParaRPr>
          </a:p>
        </p:txBody>
      </p:sp>
      <p:sp>
        <p:nvSpPr>
          <p:cNvPr id="19" name="Text Box 3"/>
          <p:cNvSpPr txBox="1">
            <a:spLocks noChangeArrowheads="1"/>
          </p:cNvSpPr>
          <p:nvPr/>
        </p:nvSpPr>
        <p:spPr bwMode="auto">
          <a:xfrm>
            <a:off x="7524328" y="6565994"/>
            <a:ext cx="15955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ja-JP" altLang="en-US" sz="1200" dirty="0" smtClean="0">
                <a:solidFill>
                  <a:srgbClr val="000000"/>
                </a:solidFill>
              </a:rPr>
              <a:t>（</a:t>
            </a:r>
            <a:r>
              <a:rPr lang="ja-JP" altLang="en-US" sz="1200" dirty="0">
                <a:solidFill>
                  <a:srgbClr val="000000"/>
                </a:solidFill>
              </a:rPr>
              <a:t>作成：田中幸夫</a:t>
            </a:r>
            <a:r>
              <a:rPr lang="en-US" altLang="ja-JP" sz="1200" dirty="0" smtClean="0">
                <a:solidFill>
                  <a:srgbClr val="000000"/>
                </a:solidFill>
              </a:rPr>
              <a:t>)</a:t>
            </a:r>
            <a:endParaRPr lang="ja-JP" altLang="en-US" sz="1200" dirty="0">
              <a:solidFill>
                <a:srgbClr val="000000"/>
              </a:solidFill>
            </a:endParaRPr>
          </a:p>
        </p:txBody>
      </p:sp>
      <p:sp>
        <p:nvSpPr>
          <p:cNvPr id="2" name="正方形/長方形 1"/>
          <p:cNvSpPr/>
          <p:nvPr/>
        </p:nvSpPr>
        <p:spPr>
          <a:xfrm>
            <a:off x="0" y="6630724"/>
            <a:ext cx="5004048" cy="215444"/>
          </a:xfrm>
          <a:prstGeom prst="rect">
            <a:avLst/>
          </a:prstGeom>
        </p:spPr>
        <p:txBody>
          <a:bodyPr wrap="square" lIns="0" tIns="0" rIns="0" bIns="0">
            <a:spAutoFit/>
          </a:bodyPr>
          <a:lstStyle/>
          <a:p>
            <a:pPr algn="ctr"/>
            <a:r>
              <a:rPr lang="en-US" altLang="ja-JP" sz="1400" dirty="0" smtClean="0"/>
              <a:t>Data from http</a:t>
            </a:r>
            <a:r>
              <a:rPr lang="en-US" altLang="ja-JP" sz="1400" dirty="0"/>
              <a:t>://www.data.jma.go.jp/gmd/cpd/db/monitor/nrmlist/</a:t>
            </a:r>
            <a:endParaRPr lang="ja-JP" altLang="ja-JP" sz="1400" dirty="0"/>
          </a:p>
        </p:txBody>
      </p:sp>
      <p:sp>
        <p:nvSpPr>
          <p:cNvPr id="20" name="Text Box 3"/>
          <p:cNvSpPr txBox="1">
            <a:spLocks noChangeArrowheads="1"/>
          </p:cNvSpPr>
          <p:nvPr/>
        </p:nvSpPr>
        <p:spPr bwMode="auto">
          <a:xfrm>
            <a:off x="3491880" y="42670"/>
            <a:ext cx="3528392" cy="276999"/>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a:t>
            </a:r>
            <a:r>
              <a:rPr lang="en-US" altLang="ja-JP" sz="1800" b="1" dirty="0">
                <a:solidFill>
                  <a:srgbClr val="000099"/>
                </a:solidFill>
                <a:latin typeface="Times New Roman" pitchFamily="18" charset="0"/>
              </a:rPr>
              <a:t>3</a:t>
            </a:r>
            <a:r>
              <a:rPr lang="en-US" altLang="ja-JP" sz="1800" b="1" dirty="0" smtClean="0">
                <a:solidFill>
                  <a:srgbClr val="000099"/>
                </a:solidFill>
                <a:latin typeface="Times New Roman" pitchFamily="18" charset="0"/>
              </a:rPr>
              <a:t>8</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218795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1-4</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510947"/>
            <a:ext cx="8610600" cy="52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smtClean="0">
                <a:solidFill>
                  <a:srgbClr val="000000"/>
                </a:solidFill>
                <a:ea typeface="ＭＳ Ｐゴシック" charset="-128"/>
                <a:sym typeface="Wingdings" pitchFamily="2" charset="2"/>
              </a:rPr>
              <a:t>重さ</a:t>
            </a:r>
            <a:r>
              <a:rPr lang="en-US" altLang="ja-JP" sz="3600" dirty="0" smtClean="0">
                <a:solidFill>
                  <a:srgbClr val="000000"/>
                </a:solidFill>
                <a:ea typeface="ＭＳ Ｐゴシック" charset="-128"/>
                <a:sym typeface="Wingdings" pitchFamily="2" charset="2"/>
              </a:rPr>
              <a:t>1</a:t>
            </a:r>
            <a:r>
              <a:rPr lang="ja-JP" altLang="en-US" sz="3600" dirty="0" smtClean="0">
                <a:solidFill>
                  <a:srgbClr val="000000"/>
                </a:solidFill>
                <a:ea typeface="ＭＳ Ｐゴシック" charset="-128"/>
                <a:sym typeface="Wingdings" pitchFamily="2" charset="2"/>
              </a:rPr>
              <a:t>トンあたりの価格</a:t>
            </a:r>
            <a:r>
              <a:rPr lang="ja-JP" altLang="en-US" sz="3600" dirty="0">
                <a:solidFill>
                  <a:srgbClr val="000000"/>
                </a:solidFill>
                <a:ea typeface="ＭＳ Ｐゴシック" charset="-128"/>
                <a:sym typeface="Wingdings" pitchFamily="2" charset="2"/>
              </a:rPr>
              <a:t>（</a:t>
            </a:r>
            <a:r>
              <a:rPr lang="ja-JP" altLang="en-US" sz="3600" dirty="0" smtClean="0">
                <a:solidFill>
                  <a:srgbClr val="000000"/>
                </a:solidFill>
                <a:ea typeface="ＭＳ Ｐゴシック" charset="-128"/>
                <a:sym typeface="Wingdings" pitchFamily="2" charset="2"/>
              </a:rPr>
              <a:t>円</a:t>
            </a:r>
            <a:r>
              <a:rPr lang="ja-JP" altLang="en-US" sz="3600" dirty="0">
                <a:solidFill>
                  <a:srgbClr val="000000"/>
                </a:solidFill>
                <a:ea typeface="ＭＳ Ｐゴシック" charset="-128"/>
                <a:sym typeface="Wingdings" pitchFamily="2" charset="2"/>
              </a:rPr>
              <a:t>）</a:t>
            </a:r>
            <a:r>
              <a:rPr lang="ja-JP" altLang="en-US" sz="3600" dirty="0" smtClean="0">
                <a:solidFill>
                  <a:srgbClr val="000000"/>
                </a:solidFill>
                <a:ea typeface="ＭＳ Ｐゴシック" charset="-128"/>
                <a:sym typeface="Wingdings" pitchFamily="2" charset="2"/>
              </a:rPr>
              <a:t>と日本におけるおおよその市場規模（億円</a:t>
            </a:r>
            <a:r>
              <a:rPr lang="en-US" altLang="ja-JP" sz="3600" dirty="0" smtClean="0">
                <a:solidFill>
                  <a:srgbClr val="000000"/>
                </a:solidFill>
                <a:ea typeface="ＭＳ Ｐゴシック" charset="-128"/>
                <a:sym typeface="Wingdings" pitchFamily="2" charset="2"/>
              </a:rPr>
              <a:t>/</a:t>
            </a:r>
            <a:r>
              <a:rPr lang="ja-JP" altLang="en-US" sz="3600" dirty="0" smtClean="0">
                <a:solidFill>
                  <a:srgbClr val="000000"/>
                </a:solidFill>
                <a:ea typeface="ＭＳ Ｐゴシック" charset="-128"/>
                <a:sym typeface="Wingdings" pitchFamily="2" charset="2"/>
              </a:rPr>
              <a:t>年）。新聞や</a:t>
            </a:r>
            <a:r>
              <a:rPr lang="en-US" altLang="ja-JP" sz="3600" dirty="0" smtClean="0">
                <a:solidFill>
                  <a:srgbClr val="000000"/>
                </a:solidFill>
                <a:ea typeface="ＭＳ Ｐゴシック" charset="-128"/>
                <a:sym typeface="Wingdings" pitchFamily="2" charset="2"/>
              </a:rPr>
              <a:t>Web</a:t>
            </a:r>
            <a:r>
              <a:rPr lang="ja-JP" altLang="en-US" sz="3600" dirty="0" smtClean="0">
                <a:solidFill>
                  <a:srgbClr val="000000"/>
                </a:solidFill>
                <a:ea typeface="ＭＳ Ｐゴシック" charset="-128"/>
                <a:sym typeface="Wingdings" pitchFamily="2" charset="2"/>
              </a:rPr>
              <a:t>などから著者等作成。</a:t>
            </a: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24</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14369651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597831" y="476672"/>
            <a:ext cx="7523706" cy="6050700"/>
          </a:xfrm>
          <a:prstGeom prst="rect">
            <a:avLst/>
          </a:prstGeom>
          <a:noFill/>
          <a:ln w="9525">
            <a:noFill/>
            <a:miter lim="800000"/>
            <a:headEnd/>
            <a:tailEnd/>
          </a:ln>
          <a:effectLst/>
        </p:spPr>
      </p:pic>
      <p:sp>
        <p:nvSpPr>
          <p:cNvPr id="4" name="テキスト ボックス 3"/>
          <p:cNvSpPr txBox="1"/>
          <p:nvPr/>
        </p:nvSpPr>
        <p:spPr>
          <a:xfrm>
            <a:off x="5076056" y="620688"/>
            <a:ext cx="364202" cy="307777"/>
          </a:xfrm>
          <a:prstGeom prst="rect">
            <a:avLst/>
          </a:prstGeom>
          <a:noFill/>
        </p:spPr>
        <p:txBody>
          <a:bodyPr wrap="none" rtlCol="0">
            <a:spAutoFit/>
          </a:bodyPr>
          <a:lstStyle/>
          <a:p>
            <a:r>
              <a:rPr kumimoji="1" lang="ja-JP" altLang="en-US" sz="1400" dirty="0" smtClean="0"/>
              <a:t>金</a:t>
            </a:r>
            <a:endParaRPr kumimoji="1" lang="ja-JP" altLang="en-US" sz="1400" dirty="0"/>
          </a:p>
        </p:txBody>
      </p:sp>
      <p:sp>
        <p:nvSpPr>
          <p:cNvPr id="5" name="テキスト ボックス 4"/>
          <p:cNvSpPr txBox="1"/>
          <p:nvPr/>
        </p:nvSpPr>
        <p:spPr>
          <a:xfrm>
            <a:off x="4399013" y="620688"/>
            <a:ext cx="821059" cy="307777"/>
          </a:xfrm>
          <a:prstGeom prst="rect">
            <a:avLst/>
          </a:prstGeom>
          <a:noFill/>
        </p:spPr>
        <p:txBody>
          <a:bodyPr wrap="none" rtlCol="0">
            <a:spAutoFit/>
          </a:bodyPr>
          <a:lstStyle/>
          <a:p>
            <a:r>
              <a:rPr kumimoji="1" lang="ja-JP" altLang="en-US" sz="1400" dirty="0" smtClean="0"/>
              <a:t>プラチナ</a:t>
            </a:r>
            <a:endParaRPr kumimoji="1" lang="ja-JP" altLang="en-US" sz="1400" dirty="0"/>
          </a:p>
        </p:txBody>
      </p:sp>
      <p:sp>
        <p:nvSpPr>
          <p:cNvPr id="6" name="テキスト ボックス 5"/>
          <p:cNvSpPr txBox="1"/>
          <p:nvPr/>
        </p:nvSpPr>
        <p:spPr>
          <a:xfrm>
            <a:off x="3347864" y="888975"/>
            <a:ext cx="1015021" cy="307777"/>
          </a:xfrm>
          <a:prstGeom prst="rect">
            <a:avLst/>
          </a:prstGeom>
          <a:noFill/>
        </p:spPr>
        <p:txBody>
          <a:bodyPr wrap="none" rtlCol="0">
            <a:spAutoFit/>
          </a:bodyPr>
          <a:lstStyle/>
          <a:p>
            <a:r>
              <a:rPr kumimoji="1" lang="ja-JP" altLang="en-US" sz="1400" dirty="0" smtClean="0"/>
              <a:t>パラジウム</a:t>
            </a:r>
            <a:endParaRPr kumimoji="1" lang="ja-JP" altLang="en-US" sz="1400" dirty="0"/>
          </a:p>
        </p:txBody>
      </p:sp>
      <p:sp>
        <p:nvSpPr>
          <p:cNvPr id="7" name="テキスト ボックス 6"/>
          <p:cNvSpPr txBox="1"/>
          <p:nvPr/>
        </p:nvSpPr>
        <p:spPr>
          <a:xfrm>
            <a:off x="4788024" y="1196752"/>
            <a:ext cx="651140" cy="307777"/>
          </a:xfrm>
          <a:prstGeom prst="rect">
            <a:avLst/>
          </a:prstGeom>
          <a:noFill/>
        </p:spPr>
        <p:txBody>
          <a:bodyPr wrap="none" rtlCol="0">
            <a:spAutoFit/>
          </a:bodyPr>
          <a:lstStyle/>
          <a:p>
            <a:r>
              <a:rPr kumimoji="1" lang="en-US" altLang="ja-JP" sz="1400" dirty="0" smtClean="0"/>
              <a:t>DRAM</a:t>
            </a:r>
            <a:endParaRPr kumimoji="1" lang="ja-JP" altLang="en-US" sz="1400" dirty="0"/>
          </a:p>
        </p:txBody>
      </p:sp>
      <p:sp>
        <p:nvSpPr>
          <p:cNvPr id="8" name="テキスト ボックス 7"/>
          <p:cNvSpPr txBox="1"/>
          <p:nvPr/>
        </p:nvSpPr>
        <p:spPr>
          <a:xfrm>
            <a:off x="3995936" y="1681063"/>
            <a:ext cx="364202" cy="307777"/>
          </a:xfrm>
          <a:prstGeom prst="rect">
            <a:avLst/>
          </a:prstGeom>
          <a:noFill/>
        </p:spPr>
        <p:txBody>
          <a:bodyPr wrap="none" rtlCol="0">
            <a:spAutoFit/>
          </a:bodyPr>
          <a:lstStyle/>
          <a:p>
            <a:r>
              <a:rPr kumimoji="1" lang="ja-JP" altLang="en-US" sz="1400" dirty="0" smtClean="0"/>
              <a:t>銀</a:t>
            </a:r>
            <a:endParaRPr kumimoji="1" lang="ja-JP" altLang="en-US" sz="1400" dirty="0"/>
          </a:p>
        </p:txBody>
      </p:sp>
      <p:sp>
        <p:nvSpPr>
          <p:cNvPr id="9" name="テキスト ボックス 8"/>
          <p:cNvSpPr txBox="1"/>
          <p:nvPr/>
        </p:nvSpPr>
        <p:spPr>
          <a:xfrm>
            <a:off x="5220072" y="2257127"/>
            <a:ext cx="543739" cy="307777"/>
          </a:xfrm>
          <a:prstGeom prst="rect">
            <a:avLst/>
          </a:prstGeom>
          <a:noFill/>
        </p:spPr>
        <p:txBody>
          <a:bodyPr wrap="none" rtlCol="0">
            <a:spAutoFit/>
          </a:bodyPr>
          <a:lstStyle/>
          <a:p>
            <a:r>
              <a:rPr kumimoji="1" lang="ja-JP" altLang="en-US" sz="1400" dirty="0" smtClean="0"/>
              <a:t>牛肉</a:t>
            </a:r>
            <a:endParaRPr kumimoji="1" lang="ja-JP" altLang="en-US" sz="1400" dirty="0"/>
          </a:p>
        </p:txBody>
      </p:sp>
      <p:sp>
        <p:nvSpPr>
          <p:cNvPr id="10" name="テキスト ボックス 9"/>
          <p:cNvSpPr txBox="1"/>
          <p:nvPr/>
        </p:nvSpPr>
        <p:spPr>
          <a:xfrm>
            <a:off x="5724128" y="2276872"/>
            <a:ext cx="543739" cy="307777"/>
          </a:xfrm>
          <a:prstGeom prst="rect">
            <a:avLst/>
          </a:prstGeom>
          <a:noFill/>
        </p:spPr>
        <p:txBody>
          <a:bodyPr wrap="none" rtlCol="0">
            <a:spAutoFit/>
          </a:bodyPr>
          <a:lstStyle/>
          <a:p>
            <a:r>
              <a:rPr kumimoji="1" lang="ja-JP" altLang="en-US" sz="1400" dirty="0" smtClean="0"/>
              <a:t>生糸</a:t>
            </a:r>
            <a:endParaRPr kumimoji="1" lang="ja-JP" altLang="en-US" sz="1400" dirty="0"/>
          </a:p>
        </p:txBody>
      </p:sp>
      <p:sp>
        <p:nvSpPr>
          <p:cNvPr id="11" name="テキスト ボックス 10"/>
          <p:cNvSpPr txBox="1"/>
          <p:nvPr/>
        </p:nvSpPr>
        <p:spPr>
          <a:xfrm>
            <a:off x="4093447" y="2456825"/>
            <a:ext cx="543739" cy="307777"/>
          </a:xfrm>
          <a:prstGeom prst="rect">
            <a:avLst/>
          </a:prstGeom>
          <a:noFill/>
        </p:spPr>
        <p:txBody>
          <a:bodyPr wrap="none" rtlCol="0">
            <a:spAutoFit/>
          </a:bodyPr>
          <a:lstStyle/>
          <a:p>
            <a:r>
              <a:rPr lang="ja-JP" altLang="en-US" sz="1400" dirty="0"/>
              <a:t>毛糸</a:t>
            </a:r>
            <a:endParaRPr kumimoji="1" lang="ja-JP" altLang="en-US" sz="1400" dirty="0"/>
          </a:p>
        </p:txBody>
      </p:sp>
      <p:sp>
        <p:nvSpPr>
          <p:cNvPr id="12" name="テキスト ボックス 11"/>
          <p:cNvSpPr txBox="1"/>
          <p:nvPr/>
        </p:nvSpPr>
        <p:spPr>
          <a:xfrm>
            <a:off x="4860032" y="1916832"/>
            <a:ext cx="543739" cy="307777"/>
          </a:xfrm>
          <a:prstGeom prst="rect">
            <a:avLst/>
          </a:prstGeom>
          <a:noFill/>
        </p:spPr>
        <p:txBody>
          <a:bodyPr wrap="none" rtlCol="0">
            <a:spAutoFit/>
          </a:bodyPr>
          <a:lstStyle/>
          <a:p>
            <a:r>
              <a:rPr kumimoji="1" lang="ja-JP" altLang="en-US" sz="1400" dirty="0" smtClean="0"/>
              <a:t>鶏肉</a:t>
            </a:r>
            <a:endParaRPr kumimoji="1" lang="ja-JP" altLang="en-US" sz="1400" dirty="0"/>
          </a:p>
        </p:txBody>
      </p:sp>
      <p:sp>
        <p:nvSpPr>
          <p:cNvPr id="13" name="テキスト ボックス 12"/>
          <p:cNvSpPr txBox="1"/>
          <p:nvPr/>
        </p:nvSpPr>
        <p:spPr>
          <a:xfrm>
            <a:off x="4427984" y="1988840"/>
            <a:ext cx="543739" cy="307777"/>
          </a:xfrm>
          <a:prstGeom prst="rect">
            <a:avLst/>
          </a:prstGeom>
          <a:noFill/>
        </p:spPr>
        <p:txBody>
          <a:bodyPr wrap="none" rtlCol="0">
            <a:spAutoFit/>
          </a:bodyPr>
          <a:lstStyle/>
          <a:p>
            <a:r>
              <a:rPr kumimoji="1" lang="ja-JP" altLang="en-US" sz="1400" dirty="0" smtClean="0"/>
              <a:t>豚肉</a:t>
            </a:r>
            <a:endParaRPr kumimoji="1" lang="ja-JP" altLang="en-US" sz="1400" dirty="0"/>
          </a:p>
        </p:txBody>
      </p:sp>
      <p:sp>
        <p:nvSpPr>
          <p:cNvPr id="14" name="テキスト ボックス 13"/>
          <p:cNvSpPr txBox="1"/>
          <p:nvPr/>
        </p:nvSpPr>
        <p:spPr>
          <a:xfrm>
            <a:off x="5769515" y="2785839"/>
            <a:ext cx="543739" cy="307777"/>
          </a:xfrm>
          <a:prstGeom prst="rect">
            <a:avLst/>
          </a:prstGeom>
          <a:noFill/>
        </p:spPr>
        <p:txBody>
          <a:bodyPr wrap="none" rtlCol="0">
            <a:spAutoFit/>
          </a:bodyPr>
          <a:lstStyle/>
          <a:p>
            <a:r>
              <a:rPr kumimoji="1" lang="ja-JP" altLang="en-US" sz="1400" dirty="0" smtClean="0"/>
              <a:t>小豆</a:t>
            </a:r>
            <a:endParaRPr kumimoji="1" lang="ja-JP" altLang="en-US" sz="1400" dirty="0"/>
          </a:p>
        </p:txBody>
      </p:sp>
      <p:sp>
        <p:nvSpPr>
          <p:cNvPr id="15" name="テキスト ボックス 14"/>
          <p:cNvSpPr txBox="1"/>
          <p:nvPr/>
        </p:nvSpPr>
        <p:spPr>
          <a:xfrm>
            <a:off x="3879630" y="2869524"/>
            <a:ext cx="543739" cy="307777"/>
          </a:xfrm>
          <a:prstGeom prst="rect">
            <a:avLst/>
          </a:prstGeom>
          <a:noFill/>
        </p:spPr>
        <p:txBody>
          <a:bodyPr wrap="none" rtlCol="0">
            <a:spAutoFit/>
          </a:bodyPr>
          <a:lstStyle/>
          <a:p>
            <a:r>
              <a:rPr kumimoji="1" lang="ja-JP" altLang="en-US" sz="1400" dirty="0" smtClean="0"/>
              <a:t>豆類</a:t>
            </a:r>
            <a:endParaRPr kumimoji="1" lang="ja-JP" altLang="en-US" sz="1400" dirty="0"/>
          </a:p>
        </p:txBody>
      </p:sp>
      <p:sp>
        <p:nvSpPr>
          <p:cNvPr id="16" name="テキスト ボックス 15"/>
          <p:cNvSpPr txBox="1"/>
          <p:nvPr/>
        </p:nvSpPr>
        <p:spPr>
          <a:xfrm>
            <a:off x="5684445" y="3049215"/>
            <a:ext cx="364202" cy="307777"/>
          </a:xfrm>
          <a:prstGeom prst="rect">
            <a:avLst/>
          </a:prstGeom>
          <a:noFill/>
        </p:spPr>
        <p:txBody>
          <a:bodyPr wrap="none" rtlCol="0">
            <a:spAutoFit/>
          </a:bodyPr>
          <a:lstStyle/>
          <a:p>
            <a:r>
              <a:rPr lang="ja-JP" altLang="en-US" sz="1400" dirty="0"/>
              <a:t>米</a:t>
            </a:r>
            <a:endParaRPr kumimoji="1" lang="ja-JP" altLang="en-US" sz="1400" dirty="0"/>
          </a:p>
        </p:txBody>
      </p:sp>
      <p:sp>
        <p:nvSpPr>
          <p:cNvPr id="17" name="テキスト ボックス 16"/>
          <p:cNvSpPr txBox="1"/>
          <p:nvPr/>
        </p:nvSpPr>
        <p:spPr>
          <a:xfrm>
            <a:off x="5868144" y="3645024"/>
            <a:ext cx="1797287" cy="338554"/>
          </a:xfrm>
          <a:prstGeom prst="rect">
            <a:avLst/>
          </a:prstGeom>
          <a:noFill/>
        </p:spPr>
        <p:txBody>
          <a:bodyPr wrap="none" rtlCol="0">
            <a:spAutoFit/>
          </a:bodyPr>
          <a:lstStyle/>
          <a:p>
            <a:r>
              <a:rPr kumimoji="1" lang="ja-JP" altLang="en-US" sz="1600" dirty="0" smtClean="0"/>
              <a:t>ミネラルウォーター</a:t>
            </a:r>
            <a:endParaRPr kumimoji="1" lang="ja-JP" altLang="en-US" sz="1600" dirty="0"/>
          </a:p>
        </p:txBody>
      </p:sp>
      <p:cxnSp>
        <p:nvCxnSpPr>
          <p:cNvPr id="19" name="直線コネクタ 18"/>
          <p:cNvCxnSpPr/>
          <p:nvPr/>
        </p:nvCxnSpPr>
        <p:spPr>
          <a:xfrm flipH="1" flipV="1">
            <a:off x="5220072" y="3212976"/>
            <a:ext cx="1052410" cy="432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857663" y="2875175"/>
            <a:ext cx="878767" cy="307777"/>
          </a:xfrm>
          <a:prstGeom prst="rect">
            <a:avLst/>
          </a:prstGeom>
          <a:noFill/>
        </p:spPr>
        <p:txBody>
          <a:bodyPr wrap="none" rtlCol="0">
            <a:spAutoFit/>
          </a:bodyPr>
          <a:lstStyle/>
          <a:p>
            <a:r>
              <a:rPr kumimoji="1" lang="ja-JP" altLang="en-US" sz="1400" dirty="0" smtClean="0"/>
              <a:t>天然ゴム</a:t>
            </a:r>
            <a:endParaRPr kumimoji="1" lang="ja-JP" altLang="en-US" sz="1400" dirty="0"/>
          </a:p>
        </p:txBody>
      </p:sp>
      <p:sp>
        <p:nvSpPr>
          <p:cNvPr id="21" name="テキスト ボックス 20"/>
          <p:cNvSpPr txBox="1"/>
          <p:nvPr/>
        </p:nvSpPr>
        <p:spPr>
          <a:xfrm>
            <a:off x="3518161" y="3068960"/>
            <a:ext cx="364202" cy="307777"/>
          </a:xfrm>
          <a:prstGeom prst="rect">
            <a:avLst/>
          </a:prstGeom>
          <a:noFill/>
        </p:spPr>
        <p:txBody>
          <a:bodyPr wrap="none" rtlCol="0">
            <a:spAutoFit/>
          </a:bodyPr>
          <a:lstStyle/>
          <a:p>
            <a:r>
              <a:rPr kumimoji="1" lang="ja-JP" altLang="en-US" sz="1400" dirty="0" smtClean="0"/>
              <a:t>鉛</a:t>
            </a:r>
            <a:endParaRPr kumimoji="1" lang="ja-JP" altLang="en-US" sz="1400" dirty="0"/>
          </a:p>
        </p:txBody>
      </p:sp>
      <p:sp>
        <p:nvSpPr>
          <p:cNvPr id="22" name="テキスト ボックス 21"/>
          <p:cNvSpPr txBox="1"/>
          <p:nvPr/>
        </p:nvSpPr>
        <p:spPr>
          <a:xfrm>
            <a:off x="3491880" y="3337247"/>
            <a:ext cx="543739" cy="307777"/>
          </a:xfrm>
          <a:prstGeom prst="rect">
            <a:avLst/>
          </a:prstGeom>
          <a:noFill/>
        </p:spPr>
        <p:txBody>
          <a:bodyPr wrap="none" rtlCol="0">
            <a:spAutoFit/>
          </a:bodyPr>
          <a:lstStyle/>
          <a:p>
            <a:r>
              <a:rPr lang="ja-JP" altLang="en-US" sz="1400" dirty="0"/>
              <a:t>砂糖</a:t>
            </a:r>
            <a:endParaRPr kumimoji="1" lang="ja-JP" altLang="en-US" sz="1400" dirty="0"/>
          </a:p>
        </p:txBody>
      </p:sp>
      <p:sp>
        <p:nvSpPr>
          <p:cNvPr id="23" name="テキスト ボックス 22"/>
          <p:cNvSpPr txBox="1"/>
          <p:nvPr/>
        </p:nvSpPr>
        <p:spPr>
          <a:xfrm>
            <a:off x="5998305" y="3096670"/>
            <a:ext cx="543739" cy="307777"/>
          </a:xfrm>
          <a:prstGeom prst="rect">
            <a:avLst/>
          </a:prstGeom>
          <a:noFill/>
        </p:spPr>
        <p:txBody>
          <a:bodyPr wrap="none" rtlCol="0">
            <a:spAutoFit/>
          </a:bodyPr>
          <a:lstStyle/>
          <a:p>
            <a:r>
              <a:rPr kumimoji="1" lang="ja-JP" altLang="en-US" sz="1400" dirty="0" smtClean="0"/>
              <a:t>鋼材</a:t>
            </a:r>
            <a:endParaRPr kumimoji="1" lang="ja-JP" altLang="en-US" sz="1400" dirty="0"/>
          </a:p>
        </p:txBody>
      </p:sp>
      <p:sp>
        <p:nvSpPr>
          <p:cNvPr id="24" name="テキスト ボックス 23"/>
          <p:cNvSpPr txBox="1"/>
          <p:nvPr/>
        </p:nvSpPr>
        <p:spPr>
          <a:xfrm>
            <a:off x="6488506" y="3168678"/>
            <a:ext cx="543739" cy="307777"/>
          </a:xfrm>
          <a:prstGeom prst="rect">
            <a:avLst/>
          </a:prstGeom>
          <a:noFill/>
        </p:spPr>
        <p:txBody>
          <a:bodyPr wrap="none" rtlCol="0">
            <a:spAutoFit/>
          </a:bodyPr>
          <a:lstStyle/>
          <a:p>
            <a:r>
              <a:rPr kumimoji="1" lang="ja-JP" altLang="en-US" sz="1400" dirty="0" smtClean="0"/>
              <a:t>石油</a:t>
            </a:r>
            <a:endParaRPr kumimoji="1" lang="ja-JP" altLang="en-US" sz="1400" dirty="0"/>
          </a:p>
        </p:txBody>
      </p:sp>
      <p:sp>
        <p:nvSpPr>
          <p:cNvPr id="25" name="テキスト ボックス 24"/>
          <p:cNvSpPr txBox="1"/>
          <p:nvPr/>
        </p:nvSpPr>
        <p:spPr>
          <a:xfrm>
            <a:off x="4727075" y="3429000"/>
            <a:ext cx="543739" cy="307777"/>
          </a:xfrm>
          <a:prstGeom prst="rect">
            <a:avLst/>
          </a:prstGeom>
          <a:noFill/>
        </p:spPr>
        <p:txBody>
          <a:bodyPr wrap="none" rtlCol="0">
            <a:spAutoFit/>
          </a:bodyPr>
          <a:lstStyle/>
          <a:p>
            <a:r>
              <a:rPr kumimoji="1" lang="ja-JP" altLang="en-US" sz="1400" dirty="0" smtClean="0"/>
              <a:t>大豆</a:t>
            </a:r>
            <a:endParaRPr kumimoji="1" lang="ja-JP" altLang="en-US" sz="1400" dirty="0"/>
          </a:p>
        </p:txBody>
      </p:sp>
      <p:sp>
        <p:nvSpPr>
          <p:cNvPr id="27" name="テキスト ボックス 26"/>
          <p:cNvSpPr txBox="1"/>
          <p:nvPr/>
        </p:nvSpPr>
        <p:spPr>
          <a:xfrm>
            <a:off x="4326926" y="3439633"/>
            <a:ext cx="543739" cy="307777"/>
          </a:xfrm>
          <a:prstGeom prst="rect">
            <a:avLst/>
          </a:prstGeom>
          <a:noFill/>
        </p:spPr>
        <p:txBody>
          <a:bodyPr wrap="none" rtlCol="0">
            <a:spAutoFit/>
          </a:bodyPr>
          <a:lstStyle/>
          <a:p>
            <a:r>
              <a:rPr kumimoji="1" lang="ja-JP" altLang="en-US" sz="1400" dirty="0" smtClean="0"/>
              <a:t>芋類</a:t>
            </a:r>
            <a:endParaRPr kumimoji="1" lang="ja-JP" altLang="en-US" sz="1400" dirty="0"/>
          </a:p>
        </p:txBody>
      </p:sp>
      <p:sp>
        <p:nvSpPr>
          <p:cNvPr id="28" name="テキスト ボックス 27"/>
          <p:cNvSpPr txBox="1"/>
          <p:nvPr/>
        </p:nvSpPr>
        <p:spPr>
          <a:xfrm>
            <a:off x="5108381" y="3387989"/>
            <a:ext cx="543739" cy="307777"/>
          </a:xfrm>
          <a:prstGeom prst="rect">
            <a:avLst/>
          </a:prstGeom>
          <a:noFill/>
        </p:spPr>
        <p:txBody>
          <a:bodyPr wrap="none" rtlCol="0">
            <a:spAutoFit/>
          </a:bodyPr>
          <a:lstStyle/>
          <a:p>
            <a:r>
              <a:rPr kumimoji="1" lang="ja-JP" altLang="en-US" sz="1400" dirty="0" smtClean="0"/>
              <a:t>生乳</a:t>
            </a:r>
            <a:endParaRPr kumimoji="1" lang="ja-JP" altLang="en-US" sz="1400" dirty="0"/>
          </a:p>
        </p:txBody>
      </p:sp>
      <p:sp>
        <p:nvSpPr>
          <p:cNvPr id="29" name="テキスト ボックス 28"/>
          <p:cNvSpPr txBox="1"/>
          <p:nvPr/>
        </p:nvSpPr>
        <p:spPr>
          <a:xfrm>
            <a:off x="4806867" y="3608641"/>
            <a:ext cx="750526" cy="307777"/>
          </a:xfrm>
          <a:prstGeom prst="rect">
            <a:avLst/>
          </a:prstGeom>
          <a:noFill/>
        </p:spPr>
        <p:txBody>
          <a:bodyPr wrap="none" rtlCol="0">
            <a:spAutoFit/>
          </a:bodyPr>
          <a:lstStyle/>
          <a:p>
            <a:r>
              <a:rPr kumimoji="1" lang="ja-JP" altLang="en-US" sz="1400" dirty="0" smtClean="0"/>
              <a:t>セメント</a:t>
            </a:r>
            <a:endParaRPr kumimoji="1" lang="ja-JP" altLang="en-US" sz="1400" dirty="0"/>
          </a:p>
        </p:txBody>
      </p:sp>
      <p:sp>
        <p:nvSpPr>
          <p:cNvPr id="30" name="テキスト ボックス 29"/>
          <p:cNvSpPr txBox="1"/>
          <p:nvPr/>
        </p:nvSpPr>
        <p:spPr>
          <a:xfrm>
            <a:off x="5353455" y="3718553"/>
            <a:ext cx="646331" cy="307777"/>
          </a:xfrm>
          <a:prstGeom prst="rect">
            <a:avLst/>
          </a:prstGeom>
          <a:noFill/>
        </p:spPr>
        <p:txBody>
          <a:bodyPr wrap="none" rtlCol="0">
            <a:spAutoFit/>
          </a:bodyPr>
          <a:lstStyle/>
          <a:p>
            <a:r>
              <a:rPr kumimoji="1" lang="ja-JP" altLang="en-US" sz="1400" dirty="0" smtClean="0"/>
              <a:t>鉄</a:t>
            </a:r>
            <a:r>
              <a:rPr kumimoji="1" lang="ja-JP" altLang="en-US" sz="1400" dirty="0" err="1" smtClean="0"/>
              <a:t>くず</a:t>
            </a:r>
            <a:endParaRPr kumimoji="1" lang="ja-JP" altLang="en-US" sz="1400" dirty="0"/>
          </a:p>
        </p:txBody>
      </p:sp>
      <p:sp>
        <p:nvSpPr>
          <p:cNvPr id="31" name="テキスト ボックス 30"/>
          <p:cNvSpPr txBox="1"/>
          <p:nvPr/>
        </p:nvSpPr>
        <p:spPr>
          <a:xfrm>
            <a:off x="3059832" y="3645024"/>
            <a:ext cx="543739" cy="307777"/>
          </a:xfrm>
          <a:prstGeom prst="rect">
            <a:avLst/>
          </a:prstGeom>
          <a:noFill/>
        </p:spPr>
        <p:txBody>
          <a:bodyPr wrap="none" rtlCol="0">
            <a:spAutoFit/>
          </a:bodyPr>
          <a:lstStyle/>
          <a:p>
            <a:r>
              <a:rPr kumimoji="1" lang="ja-JP" altLang="en-US" sz="1400" dirty="0" smtClean="0"/>
              <a:t>古紙</a:t>
            </a:r>
            <a:endParaRPr kumimoji="1" lang="ja-JP" altLang="en-US" sz="1400" dirty="0"/>
          </a:p>
        </p:txBody>
      </p:sp>
      <p:sp>
        <p:nvSpPr>
          <p:cNvPr id="32" name="テキスト ボックス 31"/>
          <p:cNvSpPr txBox="1"/>
          <p:nvPr/>
        </p:nvSpPr>
        <p:spPr>
          <a:xfrm>
            <a:off x="2214579" y="5013176"/>
            <a:ext cx="1282723" cy="584775"/>
          </a:xfrm>
          <a:prstGeom prst="rect">
            <a:avLst/>
          </a:prstGeom>
          <a:noFill/>
        </p:spPr>
        <p:txBody>
          <a:bodyPr wrap="none" rtlCol="0">
            <a:spAutoFit/>
          </a:bodyPr>
          <a:lstStyle/>
          <a:p>
            <a:r>
              <a:rPr kumimoji="1" lang="ja-JP" altLang="en-US" sz="1600" dirty="0" smtClean="0"/>
              <a:t>海水淡水化</a:t>
            </a:r>
            <a:endParaRPr kumimoji="1" lang="en-US" altLang="ja-JP" sz="1600" dirty="0" smtClean="0"/>
          </a:p>
          <a:p>
            <a:r>
              <a:rPr kumimoji="1" lang="ja-JP" altLang="en-US" sz="1600" dirty="0" smtClean="0"/>
              <a:t>（造水コスト）</a:t>
            </a:r>
            <a:endParaRPr kumimoji="1" lang="ja-JP" altLang="en-US" sz="1600" dirty="0"/>
          </a:p>
        </p:txBody>
      </p:sp>
      <p:sp>
        <p:nvSpPr>
          <p:cNvPr id="33" name="テキスト ボックス 32"/>
          <p:cNvSpPr txBox="1"/>
          <p:nvPr/>
        </p:nvSpPr>
        <p:spPr>
          <a:xfrm>
            <a:off x="3925322" y="5506599"/>
            <a:ext cx="1005403" cy="338554"/>
          </a:xfrm>
          <a:prstGeom prst="rect">
            <a:avLst/>
          </a:prstGeom>
          <a:noFill/>
        </p:spPr>
        <p:txBody>
          <a:bodyPr wrap="none" rtlCol="0">
            <a:spAutoFit/>
          </a:bodyPr>
          <a:lstStyle/>
          <a:p>
            <a:r>
              <a:rPr kumimoji="1" lang="ja-JP" altLang="en-US" sz="1600" dirty="0" smtClean="0"/>
              <a:t>農業用水</a:t>
            </a:r>
            <a:endParaRPr kumimoji="1" lang="ja-JP" altLang="en-US" sz="1600" dirty="0"/>
          </a:p>
        </p:txBody>
      </p:sp>
      <p:sp>
        <p:nvSpPr>
          <p:cNvPr id="34" name="テキスト ボックス 33"/>
          <p:cNvSpPr txBox="1"/>
          <p:nvPr/>
        </p:nvSpPr>
        <p:spPr>
          <a:xfrm>
            <a:off x="4358685" y="4869160"/>
            <a:ext cx="1005403" cy="338554"/>
          </a:xfrm>
          <a:prstGeom prst="rect">
            <a:avLst/>
          </a:prstGeom>
          <a:noFill/>
        </p:spPr>
        <p:txBody>
          <a:bodyPr wrap="none" rtlCol="0">
            <a:spAutoFit/>
          </a:bodyPr>
          <a:lstStyle/>
          <a:p>
            <a:r>
              <a:rPr kumimoji="1" lang="ja-JP" altLang="en-US" sz="1600" dirty="0" smtClean="0"/>
              <a:t>工業用水</a:t>
            </a:r>
            <a:endParaRPr kumimoji="1" lang="ja-JP" altLang="en-US" sz="1600" dirty="0"/>
          </a:p>
        </p:txBody>
      </p:sp>
      <p:sp>
        <p:nvSpPr>
          <p:cNvPr id="35" name="テキスト ボックス 34"/>
          <p:cNvSpPr txBox="1"/>
          <p:nvPr/>
        </p:nvSpPr>
        <p:spPr>
          <a:xfrm>
            <a:off x="5364088" y="4941168"/>
            <a:ext cx="800219" cy="338554"/>
          </a:xfrm>
          <a:prstGeom prst="rect">
            <a:avLst/>
          </a:prstGeom>
          <a:noFill/>
        </p:spPr>
        <p:txBody>
          <a:bodyPr wrap="none" rtlCol="0">
            <a:spAutoFit/>
          </a:bodyPr>
          <a:lstStyle/>
          <a:p>
            <a:r>
              <a:rPr kumimoji="1" lang="ja-JP" altLang="en-US" sz="1600" dirty="0" smtClean="0"/>
              <a:t>下水道</a:t>
            </a:r>
            <a:endParaRPr kumimoji="1" lang="ja-JP" altLang="en-US" sz="1600" dirty="0"/>
          </a:p>
        </p:txBody>
      </p:sp>
      <p:sp>
        <p:nvSpPr>
          <p:cNvPr id="36" name="テキスト ボックス 35"/>
          <p:cNvSpPr txBox="1"/>
          <p:nvPr/>
        </p:nvSpPr>
        <p:spPr>
          <a:xfrm>
            <a:off x="5355957" y="4437112"/>
            <a:ext cx="800219" cy="338554"/>
          </a:xfrm>
          <a:prstGeom prst="rect">
            <a:avLst/>
          </a:prstGeom>
          <a:noFill/>
        </p:spPr>
        <p:txBody>
          <a:bodyPr wrap="none" rtlCol="0">
            <a:spAutoFit/>
          </a:bodyPr>
          <a:lstStyle/>
          <a:p>
            <a:r>
              <a:rPr kumimoji="1" lang="ja-JP" altLang="en-US" sz="1600" dirty="0" smtClean="0"/>
              <a:t>上水道</a:t>
            </a:r>
            <a:endParaRPr kumimoji="1" lang="ja-JP" altLang="en-US" sz="1600" dirty="0"/>
          </a:p>
        </p:txBody>
      </p:sp>
      <p:sp>
        <p:nvSpPr>
          <p:cNvPr id="37" name="テキスト ボックス 36"/>
          <p:cNvSpPr txBox="1"/>
          <p:nvPr/>
        </p:nvSpPr>
        <p:spPr>
          <a:xfrm>
            <a:off x="5940152" y="4561383"/>
            <a:ext cx="1261884" cy="307777"/>
          </a:xfrm>
          <a:prstGeom prst="rect">
            <a:avLst/>
          </a:prstGeom>
          <a:noFill/>
        </p:spPr>
        <p:txBody>
          <a:bodyPr wrap="none" rtlCol="0">
            <a:spAutoFit/>
          </a:bodyPr>
          <a:lstStyle/>
          <a:p>
            <a:r>
              <a:rPr kumimoji="1" lang="ja-JP" altLang="en-US" sz="1400" dirty="0" smtClean="0"/>
              <a:t>上水道（原価）</a:t>
            </a:r>
            <a:endParaRPr kumimoji="1" lang="ja-JP" altLang="en-US" sz="1400" dirty="0"/>
          </a:p>
        </p:txBody>
      </p:sp>
      <p:sp>
        <p:nvSpPr>
          <p:cNvPr id="38" name="テキスト ボックス 37"/>
          <p:cNvSpPr txBox="1"/>
          <p:nvPr/>
        </p:nvSpPr>
        <p:spPr>
          <a:xfrm>
            <a:off x="6084168" y="4921423"/>
            <a:ext cx="1261884" cy="307777"/>
          </a:xfrm>
          <a:prstGeom prst="rect">
            <a:avLst/>
          </a:prstGeom>
          <a:noFill/>
        </p:spPr>
        <p:txBody>
          <a:bodyPr wrap="none" rtlCol="0">
            <a:spAutoFit/>
          </a:bodyPr>
          <a:lstStyle/>
          <a:p>
            <a:r>
              <a:rPr kumimoji="1" lang="ja-JP" altLang="en-US" sz="1400" dirty="0" smtClean="0"/>
              <a:t>下水道（原価）</a:t>
            </a:r>
            <a:endParaRPr kumimoji="1" lang="ja-JP" altLang="en-US" sz="1400" dirty="0"/>
          </a:p>
        </p:txBody>
      </p:sp>
      <p:cxnSp>
        <p:nvCxnSpPr>
          <p:cNvPr id="39" name="直線コネクタ 38"/>
          <p:cNvCxnSpPr/>
          <p:nvPr/>
        </p:nvCxnSpPr>
        <p:spPr>
          <a:xfrm flipH="1" flipV="1">
            <a:off x="5881443" y="4914831"/>
            <a:ext cx="253543" cy="718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3779912" y="6485274"/>
            <a:ext cx="2307042" cy="400110"/>
          </a:xfrm>
          <a:prstGeom prst="rect">
            <a:avLst/>
          </a:prstGeom>
          <a:noFill/>
        </p:spPr>
        <p:txBody>
          <a:bodyPr wrap="none" rtlCol="0">
            <a:spAutoFit/>
          </a:bodyPr>
          <a:lstStyle/>
          <a:p>
            <a:r>
              <a:rPr kumimoji="1" lang="ja-JP" altLang="en-US" sz="2000" dirty="0" smtClean="0"/>
              <a:t>市場規模（億円</a:t>
            </a:r>
            <a:r>
              <a:rPr kumimoji="1" lang="en-US" altLang="ja-JP" sz="2000" dirty="0" smtClean="0"/>
              <a:t>/</a:t>
            </a:r>
            <a:r>
              <a:rPr kumimoji="1" lang="ja-JP" altLang="en-US" sz="2000" dirty="0" smtClean="0"/>
              <a:t>年）</a:t>
            </a:r>
            <a:endParaRPr kumimoji="1" lang="ja-JP" altLang="en-US" sz="2000" dirty="0"/>
          </a:p>
        </p:txBody>
      </p:sp>
      <p:sp>
        <p:nvSpPr>
          <p:cNvPr id="43" name="テキスト ボックス 42"/>
          <p:cNvSpPr txBox="1"/>
          <p:nvPr/>
        </p:nvSpPr>
        <p:spPr>
          <a:xfrm rot="16200000">
            <a:off x="63781" y="2942306"/>
            <a:ext cx="1351652" cy="400110"/>
          </a:xfrm>
          <a:prstGeom prst="rect">
            <a:avLst/>
          </a:prstGeom>
          <a:noFill/>
        </p:spPr>
        <p:txBody>
          <a:bodyPr wrap="none" rtlCol="0">
            <a:spAutoFit/>
          </a:bodyPr>
          <a:lstStyle/>
          <a:p>
            <a:r>
              <a:rPr kumimoji="1" lang="ja-JP" altLang="en-US" sz="2000" dirty="0" smtClean="0"/>
              <a:t>単価（円</a:t>
            </a:r>
            <a:r>
              <a:rPr kumimoji="1" lang="en-US" altLang="ja-JP" sz="2000" dirty="0" smtClean="0"/>
              <a:t>/t</a:t>
            </a:r>
            <a:r>
              <a:rPr kumimoji="1" lang="ja-JP" altLang="en-US" sz="2000" dirty="0" smtClean="0"/>
              <a:t>）</a:t>
            </a:r>
            <a:endParaRPr kumimoji="1" lang="ja-JP" altLang="en-US" sz="2000" dirty="0"/>
          </a:p>
        </p:txBody>
      </p:sp>
      <p:cxnSp>
        <p:nvCxnSpPr>
          <p:cNvPr id="45" name="直線コネクタ 44"/>
          <p:cNvCxnSpPr/>
          <p:nvPr/>
        </p:nvCxnSpPr>
        <p:spPr>
          <a:xfrm>
            <a:off x="2232312" y="4023352"/>
            <a:ext cx="5400000"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H="1" flipV="1">
            <a:off x="4860032" y="2348880"/>
            <a:ext cx="332330" cy="6480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a:endCxn id="12" idx="2"/>
          </p:cNvCxnSpPr>
          <p:nvPr/>
        </p:nvCxnSpPr>
        <p:spPr>
          <a:xfrm flipH="1" flipV="1">
            <a:off x="5131902" y="2224609"/>
            <a:ext cx="132468" cy="7003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4004880" y="2292638"/>
            <a:ext cx="1008609" cy="307777"/>
          </a:xfrm>
          <a:prstGeom prst="rect">
            <a:avLst/>
          </a:prstGeom>
          <a:noFill/>
        </p:spPr>
        <p:txBody>
          <a:bodyPr wrap="none" rtlCol="0">
            <a:spAutoFit/>
          </a:bodyPr>
          <a:lstStyle/>
          <a:p>
            <a:r>
              <a:rPr kumimoji="1" lang="ja-JP" altLang="en-US" sz="1400" dirty="0" smtClean="0"/>
              <a:t>ウイスキー</a:t>
            </a:r>
            <a:endParaRPr kumimoji="1" lang="ja-JP" altLang="en-US" sz="1400" dirty="0"/>
          </a:p>
        </p:txBody>
      </p:sp>
      <p:sp>
        <p:nvSpPr>
          <p:cNvPr id="50" name="テキスト ボックス 49"/>
          <p:cNvSpPr txBox="1"/>
          <p:nvPr/>
        </p:nvSpPr>
        <p:spPr>
          <a:xfrm>
            <a:off x="4571503" y="2445038"/>
            <a:ext cx="723275" cy="307777"/>
          </a:xfrm>
          <a:prstGeom prst="rect">
            <a:avLst/>
          </a:prstGeom>
          <a:noFill/>
        </p:spPr>
        <p:txBody>
          <a:bodyPr wrap="none" rtlCol="0">
            <a:spAutoFit/>
          </a:bodyPr>
          <a:lstStyle/>
          <a:p>
            <a:r>
              <a:rPr kumimoji="1" lang="ja-JP" altLang="en-US" sz="1400" dirty="0" smtClean="0"/>
              <a:t>果実酒</a:t>
            </a:r>
            <a:endParaRPr kumimoji="1" lang="ja-JP" altLang="en-US" sz="1400" dirty="0"/>
          </a:p>
        </p:txBody>
      </p:sp>
      <p:sp>
        <p:nvSpPr>
          <p:cNvPr id="51" name="テキスト ボックス 50"/>
          <p:cNvSpPr txBox="1"/>
          <p:nvPr/>
        </p:nvSpPr>
        <p:spPr>
          <a:xfrm>
            <a:off x="5507607" y="2636912"/>
            <a:ext cx="692818" cy="307777"/>
          </a:xfrm>
          <a:prstGeom prst="rect">
            <a:avLst/>
          </a:prstGeom>
          <a:noFill/>
        </p:spPr>
        <p:txBody>
          <a:bodyPr wrap="none" rtlCol="0">
            <a:spAutoFit/>
          </a:bodyPr>
          <a:lstStyle/>
          <a:p>
            <a:r>
              <a:rPr lang="ja-JP" altLang="en-US" sz="1400" dirty="0" smtClean="0"/>
              <a:t>ビール</a:t>
            </a:r>
            <a:endParaRPr kumimoji="1" lang="ja-JP" altLang="en-US" sz="1400" dirty="0"/>
          </a:p>
        </p:txBody>
      </p:sp>
      <p:sp>
        <p:nvSpPr>
          <p:cNvPr id="52" name="テキスト ボックス 51"/>
          <p:cNvSpPr txBox="1"/>
          <p:nvPr/>
        </p:nvSpPr>
        <p:spPr>
          <a:xfrm>
            <a:off x="5179596" y="2549138"/>
            <a:ext cx="543739" cy="307777"/>
          </a:xfrm>
          <a:prstGeom prst="rect">
            <a:avLst/>
          </a:prstGeom>
          <a:noFill/>
        </p:spPr>
        <p:txBody>
          <a:bodyPr wrap="none" rtlCol="0">
            <a:spAutoFit/>
          </a:bodyPr>
          <a:lstStyle/>
          <a:p>
            <a:r>
              <a:rPr kumimoji="1" lang="ja-JP" altLang="en-US" sz="1400" dirty="0" smtClean="0"/>
              <a:t>焼酎</a:t>
            </a:r>
            <a:endParaRPr kumimoji="1" lang="ja-JP" altLang="en-US" sz="1400" dirty="0"/>
          </a:p>
        </p:txBody>
      </p:sp>
      <p:sp>
        <p:nvSpPr>
          <p:cNvPr id="53" name="テキスト ボックス 52"/>
          <p:cNvSpPr txBox="1"/>
          <p:nvPr/>
        </p:nvSpPr>
        <p:spPr>
          <a:xfrm>
            <a:off x="4389630" y="2724686"/>
            <a:ext cx="723275" cy="307777"/>
          </a:xfrm>
          <a:prstGeom prst="rect">
            <a:avLst/>
          </a:prstGeom>
          <a:noFill/>
        </p:spPr>
        <p:txBody>
          <a:bodyPr wrap="none" rtlCol="0">
            <a:spAutoFit/>
          </a:bodyPr>
          <a:lstStyle/>
          <a:p>
            <a:r>
              <a:rPr lang="ja-JP" altLang="en-US" sz="1400" dirty="0" smtClean="0"/>
              <a:t>日本</a:t>
            </a:r>
            <a:r>
              <a:rPr kumimoji="1" lang="ja-JP" altLang="en-US" sz="1400" dirty="0" smtClean="0"/>
              <a:t>酒</a:t>
            </a:r>
            <a:endParaRPr kumimoji="1" lang="ja-JP" altLang="en-US" sz="1400" dirty="0"/>
          </a:p>
        </p:txBody>
      </p:sp>
      <p:sp>
        <p:nvSpPr>
          <p:cNvPr id="54" name="テキスト ボックス 53"/>
          <p:cNvSpPr txBox="1"/>
          <p:nvPr/>
        </p:nvSpPr>
        <p:spPr>
          <a:xfrm>
            <a:off x="4387508" y="2908618"/>
            <a:ext cx="723275" cy="307777"/>
          </a:xfrm>
          <a:prstGeom prst="rect">
            <a:avLst/>
          </a:prstGeom>
          <a:noFill/>
        </p:spPr>
        <p:txBody>
          <a:bodyPr wrap="none" rtlCol="0">
            <a:spAutoFit/>
          </a:bodyPr>
          <a:lstStyle/>
          <a:p>
            <a:r>
              <a:rPr lang="ja-JP" altLang="en-US" sz="1400" dirty="0"/>
              <a:t>発泡</a:t>
            </a:r>
            <a:r>
              <a:rPr kumimoji="1" lang="ja-JP" altLang="en-US" sz="1400" dirty="0" smtClean="0"/>
              <a:t>酒</a:t>
            </a:r>
            <a:endParaRPr kumimoji="1" lang="ja-JP" altLang="en-US" sz="1400" dirty="0"/>
          </a:p>
        </p:txBody>
      </p:sp>
      <p:sp>
        <p:nvSpPr>
          <p:cNvPr id="56" name="Text Box 3"/>
          <p:cNvSpPr txBox="1">
            <a:spLocks noChangeArrowheads="1"/>
          </p:cNvSpPr>
          <p:nvPr/>
        </p:nvSpPr>
        <p:spPr bwMode="auto">
          <a:xfrm>
            <a:off x="6300192" y="692696"/>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a:solidFill>
                  <a:srgbClr val="000099"/>
                </a:solidFill>
                <a:latin typeface="Times New Roman" pitchFamily="18" charset="0"/>
              </a:rPr>
              <a:t>図</a:t>
            </a:r>
            <a:r>
              <a:rPr lang="en-US" altLang="ja-JP" sz="1800" b="1" dirty="0" smtClean="0">
                <a:solidFill>
                  <a:srgbClr val="000099"/>
                </a:solidFill>
                <a:latin typeface="Times New Roman" pitchFamily="18" charset="0"/>
              </a:rPr>
              <a:t>1-4 (41</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57" name="Text Box 3"/>
          <p:cNvSpPr txBox="1">
            <a:spLocks noChangeArrowheads="1"/>
          </p:cNvSpPr>
          <p:nvPr/>
        </p:nvSpPr>
        <p:spPr bwMode="auto">
          <a:xfrm>
            <a:off x="7524328" y="6565994"/>
            <a:ext cx="15955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ja-JP" altLang="en-US" sz="1200" dirty="0" smtClean="0">
                <a:solidFill>
                  <a:srgbClr val="000000"/>
                </a:solidFill>
              </a:rPr>
              <a:t>（</a:t>
            </a:r>
            <a:r>
              <a:rPr lang="ja-JP" altLang="en-US" sz="1200" dirty="0">
                <a:solidFill>
                  <a:srgbClr val="000000"/>
                </a:solidFill>
              </a:rPr>
              <a:t>作成</a:t>
            </a:r>
            <a:r>
              <a:rPr lang="ja-JP" altLang="en-US" sz="1200" dirty="0" smtClean="0">
                <a:solidFill>
                  <a:srgbClr val="000000"/>
                </a:solidFill>
              </a:rPr>
              <a:t>：村上道夫</a:t>
            </a:r>
            <a:r>
              <a:rPr lang="en-US" altLang="ja-JP" sz="1200" dirty="0" smtClean="0">
                <a:solidFill>
                  <a:srgbClr val="000000"/>
                </a:solidFill>
              </a:rPr>
              <a:t>)</a:t>
            </a:r>
            <a:endParaRPr lang="ja-JP" altLang="en-US" sz="1200" dirty="0">
              <a:solidFill>
                <a:srgbClr val="000000"/>
              </a:solidFill>
            </a:endParaRPr>
          </a:p>
        </p:txBody>
      </p:sp>
      <p:sp>
        <p:nvSpPr>
          <p:cNvPr id="58" name="Rectangle 39"/>
          <p:cNvSpPr>
            <a:spLocks noChangeArrowheads="1"/>
          </p:cNvSpPr>
          <p:nvPr/>
        </p:nvSpPr>
        <p:spPr bwMode="auto">
          <a:xfrm>
            <a:off x="5192500" y="1899681"/>
            <a:ext cx="1011815" cy="338554"/>
          </a:xfrm>
          <a:prstGeom prst="rect">
            <a:avLst/>
          </a:prstGeom>
          <a:solidFill>
            <a:srgbClr val="FFFF66"/>
          </a:solidFill>
          <a:ln>
            <a:noFill/>
          </a:ln>
          <a:effectLst/>
          <a:extLst/>
        </p:spPr>
        <p:txBody>
          <a:bodyPr wrap="none" anchor="ctr">
            <a:spAutoFit/>
          </a:bodyPr>
          <a:lstStyle/>
          <a:p>
            <a:pPr algn="ctr">
              <a:spcBef>
                <a:spcPct val="50000"/>
              </a:spcBef>
            </a:pPr>
            <a:r>
              <a:rPr lang="ja-JP" altLang="en-US" sz="1600" b="1" dirty="0" smtClean="0">
                <a:solidFill>
                  <a:srgbClr val="000000"/>
                </a:solidFill>
              </a:rPr>
              <a:t>工業製品</a:t>
            </a:r>
            <a:endParaRPr lang="ja-JP" altLang="en-US" sz="1600" b="1" dirty="0">
              <a:solidFill>
                <a:srgbClr val="000000"/>
              </a:solidFill>
            </a:endParaRPr>
          </a:p>
        </p:txBody>
      </p:sp>
      <p:sp>
        <p:nvSpPr>
          <p:cNvPr id="55"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25</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3129674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1-5</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556792"/>
            <a:ext cx="8610600" cy="506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smtClean="0">
                <a:solidFill>
                  <a:srgbClr val="000000"/>
                </a:solidFill>
                <a:ea typeface="ＭＳ Ｐゴシック" charset="-128"/>
                <a:sym typeface="Wingdings" pitchFamily="2" charset="2"/>
              </a:rPr>
              <a:t>「流域」の概念図。河口に流れ込む領域全体をこの川の流域と呼ぶ。</a:t>
            </a:r>
            <a:endParaRPr lang="ja-JP" altLang="en-US" sz="3600" dirty="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26</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70166582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リーフォーム 3"/>
          <p:cNvSpPr/>
          <p:nvPr/>
        </p:nvSpPr>
        <p:spPr>
          <a:xfrm>
            <a:off x="5148064" y="3490627"/>
            <a:ext cx="3374265" cy="3348507"/>
          </a:xfrm>
          <a:custGeom>
            <a:avLst/>
            <a:gdLst>
              <a:gd name="connsiteX0" fmla="*/ 3374265 w 3374265"/>
              <a:gd name="connsiteY0" fmla="*/ 0 h 3348507"/>
              <a:gd name="connsiteX1" fmla="*/ 2627290 w 3374265"/>
              <a:gd name="connsiteY1" fmla="*/ 515155 h 3348507"/>
              <a:gd name="connsiteX2" fmla="*/ 2202287 w 3374265"/>
              <a:gd name="connsiteY2" fmla="*/ 965916 h 3348507"/>
              <a:gd name="connsiteX3" fmla="*/ 1519707 w 3374265"/>
              <a:gd name="connsiteY3" fmla="*/ 1468192 h 3348507"/>
              <a:gd name="connsiteX4" fmla="*/ 1262129 w 3374265"/>
              <a:gd name="connsiteY4" fmla="*/ 1815921 h 3348507"/>
              <a:gd name="connsiteX5" fmla="*/ 695459 w 3374265"/>
              <a:gd name="connsiteY5" fmla="*/ 2382592 h 3348507"/>
              <a:gd name="connsiteX6" fmla="*/ 386366 w 3374265"/>
              <a:gd name="connsiteY6" fmla="*/ 2781837 h 3348507"/>
              <a:gd name="connsiteX7" fmla="*/ 154546 w 3374265"/>
              <a:gd name="connsiteY7" fmla="*/ 3090930 h 3348507"/>
              <a:gd name="connsiteX8" fmla="*/ 0 w 3374265"/>
              <a:gd name="connsiteY8" fmla="*/ 3348507 h 334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4265" h="3348507">
                <a:moveTo>
                  <a:pt x="3374265" y="0"/>
                </a:moveTo>
                <a:cubicBezTo>
                  <a:pt x="3098442" y="177084"/>
                  <a:pt x="2822620" y="354169"/>
                  <a:pt x="2627290" y="515155"/>
                </a:cubicBezTo>
                <a:cubicBezTo>
                  <a:pt x="2431960" y="676141"/>
                  <a:pt x="2386884" y="807077"/>
                  <a:pt x="2202287" y="965916"/>
                </a:cubicBezTo>
                <a:cubicBezTo>
                  <a:pt x="2017690" y="1124755"/>
                  <a:pt x="1676400" y="1326525"/>
                  <a:pt x="1519707" y="1468192"/>
                </a:cubicBezTo>
                <a:cubicBezTo>
                  <a:pt x="1363014" y="1609859"/>
                  <a:pt x="1399504" y="1663521"/>
                  <a:pt x="1262129" y="1815921"/>
                </a:cubicBezTo>
                <a:cubicBezTo>
                  <a:pt x="1124754" y="1968321"/>
                  <a:pt x="841419" y="2221606"/>
                  <a:pt x="695459" y="2382592"/>
                </a:cubicBezTo>
                <a:cubicBezTo>
                  <a:pt x="549499" y="2543578"/>
                  <a:pt x="476518" y="2663781"/>
                  <a:pt x="386366" y="2781837"/>
                </a:cubicBezTo>
                <a:cubicBezTo>
                  <a:pt x="296214" y="2899893"/>
                  <a:pt x="218940" y="2996485"/>
                  <a:pt x="154546" y="3090930"/>
                </a:cubicBezTo>
                <a:cubicBezTo>
                  <a:pt x="90152" y="3185375"/>
                  <a:pt x="45076" y="3266941"/>
                  <a:pt x="0" y="3348507"/>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4"/>
          <p:cNvSpPr/>
          <p:nvPr/>
        </p:nvSpPr>
        <p:spPr>
          <a:xfrm>
            <a:off x="871700" y="330872"/>
            <a:ext cx="5477749" cy="4993414"/>
          </a:xfrm>
          <a:custGeom>
            <a:avLst/>
            <a:gdLst>
              <a:gd name="connsiteX0" fmla="*/ 5477585 w 5477749"/>
              <a:gd name="connsiteY0" fmla="*/ 4975676 h 4993414"/>
              <a:gd name="connsiteX1" fmla="*/ 5194249 w 5477749"/>
              <a:gd name="connsiteY1" fmla="*/ 4679462 h 4993414"/>
              <a:gd name="connsiteX2" fmla="*/ 4846520 w 5477749"/>
              <a:gd name="connsiteY2" fmla="*/ 4151428 h 4993414"/>
              <a:gd name="connsiteX3" fmla="*/ 4653337 w 5477749"/>
              <a:gd name="connsiteY3" fmla="*/ 3494606 h 4993414"/>
              <a:gd name="connsiteX4" fmla="*/ 4550306 w 5477749"/>
              <a:gd name="connsiteY4" fmla="*/ 2760510 h 4993414"/>
              <a:gd name="connsiteX5" fmla="*/ 4498790 w 5477749"/>
              <a:gd name="connsiteY5" fmla="*/ 2065051 h 4993414"/>
              <a:gd name="connsiteX6" fmla="*/ 4447275 w 5477749"/>
              <a:gd name="connsiteY6" fmla="*/ 1627169 h 4993414"/>
              <a:gd name="connsiteX7" fmla="*/ 4163939 w 5477749"/>
              <a:gd name="connsiteY7" fmla="*/ 1240803 h 4993414"/>
              <a:gd name="connsiteX8" fmla="*/ 3764694 w 5477749"/>
              <a:gd name="connsiteY8" fmla="*/ 764285 h 4993414"/>
              <a:gd name="connsiteX9" fmla="*/ 3301055 w 5477749"/>
              <a:gd name="connsiteY9" fmla="*/ 416555 h 4993414"/>
              <a:gd name="connsiteX10" fmla="*/ 2850294 w 5477749"/>
              <a:gd name="connsiteY10" fmla="*/ 171857 h 4993414"/>
              <a:gd name="connsiteX11" fmla="*/ 2425292 w 5477749"/>
              <a:gd name="connsiteY11" fmla="*/ 43068 h 4993414"/>
              <a:gd name="connsiteX12" fmla="*/ 1923015 w 5477749"/>
              <a:gd name="connsiteY12" fmla="*/ 4431 h 4993414"/>
              <a:gd name="connsiteX13" fmla="*/ 1472255 w 5477749"/>
              <a:gd name="connsiteY13" fmla="*/ 133220 h 4993414"/>
              <a:gd name="connsiteX14" fmla="*/ 995737 w 5477749"/>
              <a:gd name="connsiteY14" fmla="*/ 532465 h 4993414"/>
              <a:gd name="connsiteX15" fmla="*/ 648007 w 5477749"/>
              <a:gd name="connsiteY15" fmla="*/ 996104 h 4993414"/>
              <a:gd name="connsiteX16" fmla="*/ 300277 w 5477749"/>
              <a:gd name="connsiteY16" fmla="*/ 1511259 h 4993414"/>
              <a:gd name="connsiteX17" fmla="*/ 81337 w 5477749"/>
              <a:gd name="connsiteY17" fmla="*/ 1768837 h 4993414"/>
              <a:gd name="connsiteX18" fmla="*/ 29821 w 5477749"/>
              <a:gd name="connsiteY18" fmla="*/ 2348386 h 4993414"/>
              <a:gd name="connsiteX19" fmla="*/ 4063 w 5477749"/>
              <a:gd name="connsiteY19" fmla="*/ 2902178 h 4993414"/>
              <a:gd name="connsiteX20" fmla="*/ 4063 w 5477749"/>
              <a:gd name="connsiteY20" fmla="*/ 3455969 h 4993414"/>
              <a:gd name="connsiteX21" fmla="*/ 42700 w 5477749"/>
              <a:gd name="connsiteY21" fmla="*/ 3700668 h 4993414"/>
              <a:gd name="connsiteX22" fmla="*/ 274520 w 5477749"/>
              <a:gd name="connsiteY22" fmla="*/ 3687789 h 4993414"/>
              <a:gd name="connsiteX23" fmla="*/ 622249 w 5477749"/>
              <a:gd name="connsiteY23" fmla="*/ 4151428 h 4993414"/>
              <a:gd name="connsiteX24" fmla="*/ 1008615 w 5477749"/>
              <a:gd name="connsiteY24" fmla="*/ 4473400 h 4993414"/>
              <a:gd name="connsiteX25" fmla="*/ 1446497 w 5477749"/>
              <a:gd name="connsiteY25" fmla="*/ 4679462 h 4993414"/>
              <a:gd name="connsiteX26" fmla="*/ 2154835 w 5477749"/>
              <a:gd name="connsiteY26" fmla="*/ 4885524 h 4993414"/>
              <a:gd name="connsiteX27" fmla="*/ 2991962 w 5477749"/>
              <a:gd name="connsiteY27" fmla="*/ 4975676 h 4993414"/>
              <a:gd name="connsiteX28" fmla="*/ 3919241 w 5477749"/>
              <a:gd name="connsiteY28" fmla="*/ 4949919 h 4993414"/>
              <a:gd name="connsiteX29" fmla="*/ 4640458 w 5477749"/>
              <a:gd name="connsiteY29" fmla="*/ 4988555 h 4993414"/>
              <a:gd name="connsiteX30" fmla="*/ 5155613 w 5477749"/>
              <a:gd name="connsiteY30" fmla="*/ 4962797 h 4993414"/>
              <a:gd name="connsiteX31" fmla="*/ 5477585 w 5477749"/>
              <a:gd name="connsiteY31" fmla="*/ 4975676 h 499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77749" h="4993414">
                <a:moveTo>
                  <a:pt x="5477585" y="4975676"/>
                </a:moveTo>
                <a:cubicBezTo>
                  <a:pt x="5484024" y="4928453"/>
                  <a:pt x="5299426" y="4816837"/>
                  <a:pt x="5194249" y="4679462"/>
                </a:cubicBezTo>
                <a:cubicBezTo>
                  <a:pt x="5089072" y="4542087"/>
                  <a:pt x="4936672" y="4348904"/>
                  <a:pt x="4846520" y="4151428"/>
                </a:cubicBezTo>
                <a:cubicBezTo>
                  <a:pt x="4756368" y="3953952"/>
                  <a:pt x="4702706" y="3726426"/>
                  <a:pt x="4653337" y="3494606"/>
                </a:cubicBezTo>
                <a:cubicBezTo>
                  <a:pt x="4603968" y="3262786"/>
                  <a:pt x="4576064" y="2998769"/>
                  <a:pt x="4550306" y="2760510"/>
                </a:cubicBezTo>
                <a:cubicBezTo>
                  <a:pt x="4524548" y="2522251"/>
                  <a:pt x="4515962" y="2253941"/>
                  <a:pt x="4498790" y="2065051"/>
                </a:cubicBezTo>
                <a:cubicBezTo>
                  <a:pt x="4481618" y="1876161"/>
                  <a:pt x="4503084" y="1764544"/>
                  <a:pt x="4447275" y="1627169"/>
                </a:cubicBezTo>
                <a:cubicBezTo>
                  <a:pt x="4391466" y="1489794"/>
                  <a:pt x="4277702" y="1384617"/>
                  <a:pt x="4163939" y="1240803"/>
                </a:cubicBezTo>
                <a:cubicBezTo>
                  <a:pt x="4050175" y="1096989"/>
                  <a:pt x="3908508" y="901660"/>
                  <a:pt x="3764694" y="764285"/>
                </a:cubicBezTo>
                <a:cubicBezTo>
                  <a:pt x="3620880" y="626910"/>
                  <a:pt x="3453455" y="515293"/>
                  <a:pt x="3301055" y="416555"/>
                </a:cubicBezTo>
                <a:cubicBezTo>
                  <a:pt x="3148655" y="317817"/>
                  <a:pt x="2996254" y="234105"/>
                  <a:pt x="2850294" y="171857"/>
                </a:cubicBezTo>
                <a:cubicBezTo>
                  <a:pt x="2704333" y="109609"/>
                  <a:pt x="2579838" y="70972"/>
                  <a:pt x="2425292" y="43068"/>
                </a:cubicBezTo>
                <a:cubicBezTo>
                  <a:pt x="2270746" y="15164"/>
                  <a:pt x="2081854" y="-10594"/>
                  <a:pt x="1923015" y="4431"/>
                </a:cubicBezTo>
                <a:cubicBezTo>
                  <a:pt x="1764176" y="19456"/>
                  <a:pt x="1626801" y="45214"/>
                  <a:pt x="1472255" y="133220"/>
                </a:cubicBezTo>
                <a:cubicBezTo>
                  <a:pt x="1317709" y="221226"/>
                  <a:pt x="1133112" y="388651"/>
                  <a:pt x="995737" y="532465"/>
                </a:cubicBezTo>
                <a:cubicBezTo>
                  <a:pt x="858362" y="676279"/>
                  <a:pt x="763917" y="832972"/>
                  <a:pt x="648007" y="996104"/>
                </a:cubicBezTo>
                <a:cubicBezTo>
                  <a:pt x="532097" y="1159236"/>
                  <a:pt x="394722" y="1382470"/>
                  <a:pt x="300277" y="1511259"/>
                </a:cubicBezTo>
                <a:cubicBezTo>
                  <a:pt x="205832" y="1640048"/>
                  <a:pt x="126413" y="1629316"/>
                  <a:pt x="81337" y="1768837"/>
                </a:cubicBezTo>
                <a:cubicBezTo>
                  <a:pt x="36261" y="1908358"/>
                  <a:pt x="42700" y="2159496"/>
                  <a:pt x="29821" y="2348386"/>
                </a:cubicBezTo>
                <a:cubicBezTo>
                  <a:pt x="16942" y="2537276"/>
                  <a:pt x="8356" y="2717581"/>
                  <a:pt x="4063" y="2902178"/>
                </a:cubicBezTo>
                <a:cubicBezTo>
                  <a:pt x="-230" y="3086775"/>
                  <a:pt x="-2376" y="3322887"/>
                  <a:pt x="4063" y="3455969"/>
                </a:cubicBezTo>
                <a:cubicBezTo>
                  <a:pt x="10502" y="3589051"/>
                  <a:pt x="-2376" y="3662031"/>
                  <a:pt x="42700" y="3700668"/>
                </a:cubicBezTo>
                <a:cubicBezTo>
                  <a:pt x="87776" y="3739305"/>
                  <a:pt x="177929" y="3612662"/>
                  <a:pt x="274520" y="3687789"/>
                </a:cubicBezTo>
                <a:cubicBezTo>
                  <a:pt x="371111" y="3762916"/>
                  <a:pt x="499900" y="4020493"/>
                  <a:pt x="622249" y="4151428"/>
                </a:cubicBezTo>
                <a:cubicBezTo>
                  <a:pt x="744598" y="4282363"/>
                  <a:pt x="871240" y="4385394"/>
                  <a:pt x="1008615" y="4473400"/>
                </a:cubicBezTo>
                <a:cubicBezTo>
                  <a:pt x="1145990" y="4561406"/>
                  <a:pt x="1255460" y="4610775"/>
                  <a:pt x="1446497" y="4679462"/>
                </a:cubicBezTo>
                <a:cubicBezTo>
                  <a:pt x="1637534" y="4748149"/>
                  <a:pt x="1897258" y="4836155"/>
                  <a:pt x="2154835" y="4885524"/>
                </a:cubicBezTo>
                <a:cubicBezTo>
                  <a:pt x="2412412" y="4934893"/>
                  <a:pt x="2697894" y="4964944"/>
                  <a:pt x="2991962" y="4975676"/>
                </a:cubicBezTo>
                <a:cubicBezTo>
                  <a:pt x="3286030" y="4986408"/>
                  <a:pt x="3644492" y="4947772"/>
                  <a:pt x="3919241" y="4949919"/>
                </a:cubicBezTo>
                <a:cubicBezTo>
                  <a:pt x="4193990" y="4952065"/>
                  <a:pt x="4434396" y="4986409"/>
                  <a:pt x="4640458" y="4988555"/>
                </a:cubicBezTo>
                <a:cubicBezTo>
                  <a:pt x="4846520" y="4990701"/>
                  <a:pt x="5018238" y="4964943"/>
                  <a:pt x="5155613" y="4962797"/>
                </a:cubicBezTo>
                <a:cubicBezTo>
                  <a:pt x="5292988" y="4960650"/>
                  <a:pt x="5471146" y="5022899"/>
                  <a:pt x="5477585" y="4975676"/>
                </a:cubicBezTo>
                <a:close/>
              </a:path>
            </a:pathLst>
          </a:custGeom>
          <a:solidFill>
            <a:srgbClr val="DDDDDD"/>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2112135" y="1314098"/>
            <a:ext cx="4146997" cy="3966693"/>
          </a:xfrm>
          <a:custGeom>
            <a:avLst/>
            <a:gdLst>
              <a:gd name="connsiteX0" fmla="*/ 4146997 w 4146997"/>
              <a:gd name="connsiteY0" fmla="*/ 3966693 h 3966693"/>
              <a:gd name="connsiteX1" fmla="*/ 3670479 w 4146997"/>
              <a:gd name="connsiteY1" fmla="*/ 3863662 h 3966693"/>
              <a:gd name="connsiteX2" fmla="*/ 3078051 w 4146997"/>
              <a:gd name="connsiteY2" fmla="*/ 3696236 h 3966693"/>
              <a:gd name="connsiteX3" fmla="*/ 2446986 w 4146997"/>
              <a:gd name="connsiteY3" fmla="*/ 3451538 h 3966693"/>
              <a:gd name="connsiteX4" fmla="*/ 2009104 w 4146997"/>
              <a:gd name="connsiteY4" fmla="*/ 3129566 h 3966693"/>
              <a:gd name="connsiteX5" fmla="*/ 1777285 w 4146997"/>
              <a:gd name="connsiteY5" fmla="*/ 2820473 h 3966693"/>
              <a:gd name="connsiteX6" fmla="*/ 1635617 w 4146997"/>
              <a:gd name="connsiteY6" fmla="*/ 2498501 h 3966693"/>
              <a:gd name="connsiteX7" fmla="*/ 1584102 w 4146997"/>
              <a:gd name="connsiteY7" fmla="*/ 2137893 h 3966693"/>
              <a:gd name="connsiteX8" fmla="*/ 1661375 w 4146997"/>
              <a:gd name="connsiteY8" fmla="*/ 1854557 h 3966693"/>
              <a:gd name="connsiteX9" fmla="*/ 1738648 w 4146997"/>
              <a:gd name="connsiteY9" fmla="*/ 1532586 h 3966693"/>
              <a:gd name="connsiteX10" fmla="*/ 1815921 w 4146997"/>
              <a:gd name="connsiteY10" fmla="*/ 1159098 h 3966693"/>
              <a:gd name="connsiteX11" fmla="*/ 1841679 w 4146997"/>
              <a:gd name="connsiteY11" fmla="*/ 746974 h 3966693"/>
              <a:gd name="connsiteX12" fmla="*/ 1764406 w 4146997"/>
              <a:gd name="connsiteY12" fmla="*/ 476518 h 3966693"/>
              <a:gd name="connsiteX13" fmla="*/ 1481071 w 4146997"/>
              <a:gd name="connsiteY13" fmla="*/ 321971 h 3966693"/>
              <a:gd name="connsiteX14" fmla="*/ 1184857 w 4146997"/>
              <a:gd name="connsiteY14" fmla="*/ 231819 h 3966693"/>
              <a:gd name="connsiteX15" fmla="*/ 746975 w 4146997"/>
              <a:gd name="connsiteY15" fmla="*/ 218940 h 3966693"/>
              <a:gd name="connsiteX16" fmla="*/ 347730 w 4146997"/>
              <a:gd name="connsiteY16" fmla="*/ 231819 h 3966693"/>
              <a:gd name="connsiteX17" fmla="*/ 115910 w 4146997"/>
              <a:gd name="connsiteY17" fmla="*/ 115909 h 3966693"/>
              <a:gd name="connsiteX18" fmla="*/ 0 w 4146997"/>
              <a:gd name="connsiteY18" fmla="*/ 0 h 396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6997" h="3966693">
                <a:moveTo>
                  <a:pt x="4146997" y="3966693"/>
                </a:moveTo>
                <a:cubicBezTo>
                  <a:pt x="3997817" y="3937715"/>
                  <a:pt x="3848637" y="3908738"/>
                  <a:pt x="3670479" y="3863662"/>
                </a:cubicBezTo>
                <a:cubicBezTo>
                  <a:pt x="3492321" y="3818586"/>
                  <a:pt x="3281966" y="3764923"/>
                  <a:pt x="3078051" y="3696236"/>
                </a:cubicBezTo>
                <a:cubicBezTo>
                  <a:pt x="2874135" y="3627549"/>
                  <a:pt x="2625144" y="3545983"/>
                  <a:pt x="2446986" y="3451538"/>
                </a:cubicBezTo>
                <a:cubicBezTo>
                  <a:pt x="2268828" y="3357093"/>
                  <a:pt x="2120721" y="3234743"/>
                  <a:pt x="2009104" y="3129566"/>
                </a:cubicBezTo>
                <a:cubicBezTo>
                  <a:pt x="1897487" y="3024389"/>
                  <a:pt x="1839533" y="2925650"/>
                  <a:pt x="1777285" y="2820473"/>
                </a:cubicBezTo>
                <a:cubicBezTo>
                  <a:pt x="1715037" y="2715296"/>
                  <a:pt x="1667814" y="2612264"/>
                  <a:pt x="1635617" y="2498501"/>
                </a:cubicBezTo>
                <a:cubicBezTo>
                  <a:pt x="1603420" y="2384738"/>
                  <a:pt x="1579809" y="2245217"/>
                  <a:pt x="1584102" y="2137893"/>
                </a:cubicBezTo>
                <a:cubicBezTo>
                  <a:pt x="1588395" y="2030569"/>
                  <a:pt x="1635617" y="1955441"/>
                  <a:pt x="1661375" y="1854557"/>
                </a:cubicBezTo>
                <a:cubicBezTo>
                  <a:pt x="1687133" y="1753673"/>
                  <a:pt x="1712890" y="1648496"/>
                  <a:pt x="1738648" y="1532586"/>
                </a:cubicBezTo>
                <a:cubicBezTo>
                  <a:pt x="1764406" y="1416676"/>
                  <a:pt x="1798749" y="1290033"/>
                  <a:pt x="1815921" y="1159098"/>
                </a:cubicBezTo>
                <a:cubicBezTo>
                  <a:pt x="1833093" y="1028163"/>
                  <a:pt x="1850265" y="860737"/>
                  <a:pt x="1841679" y="746974"/>
                </a:cubicBezTo>
                <a:cubicBezTo>
                  <a:pt x="1833093" y="633211"/>
                  <a:pt x="1824507" y="547352"/>
                  <a:pt x="1764406" y="476518"/>
                </a:cubicBezTo>
                <a:cubicBezTo>
                  <a:pt x="1704305" y="405684"/>
                  <a:pt x="1577662" y="362754"/>
                  <a:pt x="1481071" y="321971"/>
                </a:cubicBezTo>
                <a:cubicBezTo>
                  <a:pt x="1384480" y="281188"/>
                  <a:pt x="1307206" y="248991"/>
                  <a:pt x="1184857" y="231819"/>
                </a:cubicBezTo>
                <a:cubicBezTo>
                  <a:pt x="1062508" y="214647"/>
                  <a:pt x="886496" y="218940"/>
                  <a:pt x="746975" y="218940"/>
                </a:cubicBezTo>
                <a:cubicBezTo>
                  <a:pt x="607454" y="218940"/>
                  <a:pt x="452907" y="248991"/>
                  <a:pt x="347730" y="231819"/>
                </a:cubicBezTo>
                <a:cubicBezTo>
                  <a:pt x="242552" y="214647"/>
                  <a:pt x="173865" y="154545"/>
                  <a:pt x="115910" y="115909"/>
                </a:cubicBezTo>
                <a:cubicBezTo>
                  <a:pt x="57955" y="77273"/>
                  <a:pt x="28977" y="38636"/>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1648496" y="2988351"/>
            <a:ext cx="2240924" cy="1197735"/>
          </a:xfrm>
          <a:custGeom>
            <a:avLst/>
            <a:gdLst>
              <a:gd name="connsiteX0" fmla="*/ 2240924 w 2240924"/>
              <a:gd name="connsiteY0" fmla="*/ 1197735 h 1197735"/>
              <a:gd name="connsiteX1" fmla="*/ 1777285 w 2240924"/>
              <a:gd name="connsiteY1" fmla="*/ 1056068 h 1197735"/>
              <a:gd name="connsiteX2" fmla="*/ 1390918 w 2240924"/>
              <a:gd name="connsiteY2" fmla="*/ 1004552 h 1197735"/>
              <a:gd name="connsiteX3" fmla="*/ 888642 w 2240924"/>
              <a:gd name="connsiteY3" fmla="*/ 1120462 h 1197735"/>
              <a:gd name="connsiteX4" fmla="*/ 412124 w 2240924"/>
              <a:gd name="connsiteY4" fmla="*/ 1094704 h 1197735"/>
              <a:gd name="connsiteX5" fmla="*/ 154547 w 2240924"/>
              <a:gd name="connsiteY5" fmla="*/ 914400 h 1197735"/>
              <a:gd name="connsiteX6" fmla="*/ 51516 w 2240924"/>
              <a:gd name="connsiteY6" fmla="*/ 476518 h 1197735"/>
              <a:gd name="connsiteX7" fmla="*/ 12879 w 2240924"/>
              <a:gd name="connsiteY7" fmla="*/ 90152 h 1197735"/>
              <a:gd name="connsiteX8" fmla="*/ 0 w 2240924"/>
              <a:gd name="connsiteY8" fmla="*/ 0 h 119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0924" h="1197735">
                <a:moveTo>
                  <a:pt x="2240924" y="1197735"/>
                </a:moveTo>
                <a:cubicBezTo>
                  <a:pt x="2079938" y="1143000"/>
                  <a:pt x="1918953" y="1088265"/>
                  <a:pt x="1777285" y="1056068"/>
                </a:cubicBezTo>
                <a:cubicBezTo>
                  <a:pt x="1635617" y="1023871"/>
                  <a:pt x="1539025" y="993820"/>
                  <a:pt x="1390918" y="1004552"/>
                </a:cubicBezTo>
                <a:cubicBezTo>
                  <a:pt x="1242811" y="1015284"/>
                  <a:pt x="1051774" y="1105437"/>
                  <a:pt x="888642" y="1120462"/>
                </a:cubicBezTo>
                <a:cubicBezTo>
                  <a:pt x="725510" y="1135487"/>
                  <a:pt x="534473" y="1129048"/>
                  <a:pt x="412124" y="1094704"/>
                </a:cubicBezTo>
                <a:cubicBezTo>
                  <a:pt x="289775" y="1060360"/>
                  <a:pt x="214648" y="1017431"/>
                  <a:pt x="154547" y="914400"/>
                </a:cubicBezTo>
                <a:cubicBezTo>
                  <a:pt x="94446" y="811369"/>
                  <a:pt x="75127" y="613893"/>
                  <a:pt x="51516" y="476518"/>
                </a:cubicBezTo>
                <a:cubicBezTo>
                  <a:pt x="27905" y="339143"/>
                  <a:pt x="21465" y="169572"/>
                  <a:pt x="12879" y="90152"/>
                </a:cubicBezTo>
                <a:cubicBezTo>
                  <a:pt x="4293" y="10732"/>
                  <a:pt x="2146" y="5366"/>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1609859" y="1571675"/>
            <a:ext cx="1339403" cy="782293"/>
          </a:xfrm>
          <a:custGeom>
            <a:avLst/>
            <a:gdLst>
              <a:gd name="connsiteX0" fmla="*/ 1339403 w 1339403"/>
              <a:gd name="connsiteY0" fmla="*/ 0 h 782293"/>
              <a:gd name="connsiteX1" fmla="*/ 1236372 w 1339403"/>
              <a:gd name="connsiteY1" fmla="*/ 257578 h 782293"/>
              <a:gd name="connsiteX2" fmla="*/ 991673 w 1339403"/>
              <a:gd name="connsiteY2" fmla="*/ 579549 h 782293"/>
              <a:gd name="connsiteX3" fmla="*/ 656823 w 1339403"/>
              <a:gd name="connsiteY3" fmla="*/ 772732 h 782293"/>
              <a:gd name="connsiteX4" fmla="*/ 206062 w 1339403"/>
              <a:gd name="connsiteY4" fmla="*/ 746975 h 782293"/>
              <a:gd name="connsiteX5" fmla="*/ 0 w 1339403"/>
              <a:gd name="connsiteY5" fmla="*/ 695459 h 78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9403" h="782293">
                <a:moveTo>
                  <a:pt x="1339403" y="0"/>
                </a:moveTo>
                <a:cubicBezTo>
                  <a:pt x="1316865" y="80493"/>
                  <a:pt x="1294327" y="160987"/>
                  <a:pt x="1236372" y="257578"/>
                </a:cubicBezTo>
                <a:cubicBezTo>
                  <a:pt x="1178417" y="354169"/>
                  <a:pt x="1088264" y="493690"/>
                  <a:pt x="991673" y="579549"/>
                </a:cubicBezTo>
                <a:cubicBezTo>
                  <a:pt x="895081" y="665408"/>
                  <a:pt x="787758" y="744828"/>
                  <a:pt x="656823" y="772732"/>
                </a:cubicBezTo>
                <a:cubicBezTo>
                  <a:pt x="525888" y="800636"/>
                  <a:pt x="315532" y="759854"/>
                  <a:pt x="206062" y="746975"/>
                </a:cubicBezTo>
                <a:cubicBezTo>
                  <a:pt x="96591" y="734096"/>
                  <a:pt x="48295" y="714777"/>
                  <a:pt x="0" y="69545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3915177" y="2121297"/>
            <a:ext cx="965916" cy="351899"/>
          </a:xfrm>
          <a:custGeom>
            <a:avLst/>
            <a:gdLst>
              <a:gd name="connsiteX0" fmla="*/ 0 w 965916"/>
              <a:gd name="connsiteY0" fmla="*/ 351899 h 351899"/>
              <a:gd name="connsiteX1" fmla="*/ 296215 w 965916"/>
              <a:gd name="connsiteY1" fmla="*/ 107201 h 351899"/>
              <a:gd name="connsiteX2" fmla="*/ 476519 w 965916"/>
              <a:gd name="connsiteY2" fmla="*/ 4170 h 351899"/>
              <a:gd name="connsiteX3" fmla="*/ 734096 w 965916"/>
              <a:gd name="connsiteY3" fmla="*/ 29927 h 351899"/>
              <a:gd name="connsiteX4" fmla="*/ 927279 w 965916"/>
              <a:gd name="connsiteY4" fmla="*/ 120079 h 351899"/>
              <a:gd name="connsiteX5" fmla="*/ 965916 w 965916"/>
              <a:gd name="connsiteY5" fmla="*/ 158716 h 3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916" h="351899">
                <a:moveTo>
                  <a:pt x="0" y="351899"/>
                </a:moveTo>
                <a:cubicBezTo>
                  <a:pt x="108397" y="258527"/>
                  <a:pt x="216795" y="165156"/>
                  <a:pt x="296215" y="107201"/>
                </a:cubicBezTo>
                <a:cubicBezTo>
                  <a:pt x="375635" y="49246"/>
                  <a:pt x="403539" y="17049"/>
                  <a:pt x="476519" y="4170"/>
                </a:cubicBezTo>
                <a:cubicBezTo>
                  <a:pt x="549499" y="-8709"/>
                  <a:pt x="658969" y="10609"/>
                  <a:pt x="734096" y="29927"/>
                </a:cubicBezTo>
                <a:cubicBezTo>
                  <a:pt x="809223" y="49245"/>
                  <a:pt x="888642" y="98614"/>
                  <a:pt x="927279" y="120079"/>
                </a:cubicBezTo>
                <a:cubicBezTo>
                  <a:pt x="965916" y="141544"/>
                  <a:pt x="965916" y="150130"/>
                  <a:pt x="965916" y="15871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3026535" y="1764858"/>
            <a:ext cx="772733" cy="515155"/>
          </a:xfrm>
          <a:custGeom>
            <a:avLst/>
            <a:gdLst>
              <a:gd name="connsiteX0" fmla="*/ 772733 w 772733"/>
              <a:gd name="connsiteY0" fmla="*/ 0 h 515155"/>
              <a:gd name="connsiteX1" fmla="*/ 528034 w 772733"/>
              <a:gd name="connsiteY1" fmla="*/ 128789 h 515155"/>
              <a:gd name="connsiteX2" fmla="*/ 141668 w 772733"/>
              <a:gd name="connsiteY2" fmla="*/ 283335 h 515155"/>
              <a:gd name="connsiteX3" fmla="*/ 0 w 772733"/>
              <a:gd name="connsiteY3" fmla="*/ 515155 h 515155"/>
            </a:gdLst>
            <a:ahLst/>
            <a:cxnLst>
              <a:cxn ang="0">
                <a:pos x="connsiteX0" y="connsiteY0"/>
              </a:cxn>
              <a:cxn ang="0">
                <a:pos x="connsiteX1" y="connsiteY1"/>
              </a:cxn>
              <a:cxn ang="0">
                <a:pos x="connsiteX2" y="connsiteY2"/>
              </a:cxn>
              <a:cxn ang="0">
                <a:pos x="connsiteX3" y="connsiteY3"/>
              </a:cxn>
            </a:cxnLst>
            <a:rect l="l" t="t" r="r" b="b"/>
            <a:pathLst>
              <a:path w="772733" h="515155">
                <a:moveTo>
                  <a:pt x="772733" y="0"/>
                </a:moveTo>
                <a:cubicBezTo>
                  <a:pt x="702972" y="40783"/>
                  <a:pt x="633211" y="81567"/>
                  <a:pt x="528034" y="128789"/>
                </a:cubicBezTo>
                <a:cubicBezTo>
                  <a:pt x="422856" y="176012"/>
                  <a:pt x="229674" y="218941"/>
                  <a:pt x="141668" y="283335"/>
                </a:cubicBezTo>
                <a:cubicBezTo>
                  <a:pt x="53662" y="347729"/>
                  <a:pt x="26831" y="431442"/>
                  <a:pt x="0" y="5151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3799268" y="2807736"/>
            <a:ext cx="1287887" cy="579917"/>
          </a:xfrm>
          <a:custGeom>
            <a:avLst/>
            <a:gdLst>
              <a:gd name="connsiteX0" fmla="*/ 0 w 1287887"/>
              <a:gd name="connsiteY0" fmla="*/ 348040 h 579917"/>
              <a:gd name="connsiteX1" fmla="*/ 283335 w 1287887"/>
              <a:gd name="connsiteY1" fmla="*/ 425314 h 579917"/>
              <a:gd name="connsiteX2" fmla="*/ 476518 w 1287887"/>
              <a:gd name="connsiteY2" fmla="*/ 579860 h 579917"/>
              <a:gd name="connsiteX3" fmla="*/ 734095 w 1287887"/>
              <a:gd name="connsiteY3" fmla="*/ 438193 h 579917"/>
              <a:gd name="connsiteX4" fmla="*/ 824247 w 1287887"/>
              <a:gd name="connsiteY4" fmla="*/ 64705 h 579917"/>
              <a:gd name="connsiteX5" fmla="*/ 1107583 w 1287887"/>
              <a:gd name="connsiteY5" fmla="*/ 311 h 579917"/>
              <a:gd name="connsiteX6" fmla="*/ 1287887 w 1287887"/>
              <a:gd name="connsiteY6" fmla="*/ 64705 h 57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7887" h="579917">
                <a:moveTo>
                  <a:pt x="0" y="348040"/>
                </a:moveTo>
                <a:cubicBezTo>
                  <a:pt x="101957" y="367358"/>
                  <a:pt x="203915" y="386677"/>
                  <a:pt x="283335" y="425314"/>
                </a:cubicBezTo>
                <a:cubicBezTo>
                  <a:pt x="362755" y="463951"/>
                  <a:pt x="401391" y="577714"/>
                  <a:pt x="476518" y="579860"/>
                </a:cubicBezTo>
                <a:cubicBezTo>
                  <a:pt x="551645" y="582007"/>
                  <a:pt x="676140" y="524052"/>
                  <a:pt x="734095" y="438193"/>
                </a:cubicBezTo>
                <a:cubicBezTo>
                  <a:pt x="792050" y="352334"/>
                  <a:pt x="761999" y="137685"/>
                  <a:pt x="824247" y="64705"/>
                </a:cubicBezTo>
                <a:cubicBezTo>
                  <a:pt x="886495" y="-8275"/>
                  <a:pt x="1030310" y="311"/>
                  <a:pt x="1107583" y="311"/>
                </a:cubicBezTo>
                <a:cubicBezTo>
                  <a:pt x="1184856" y="311"/>
                  <a:pt x="1236371" y="32508"/>
                  <a:pt x="1287887" y="6470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3013104" y="2898199"/>
            <a:ext cx="322524" cy="1107583"/>
          </a:xfrm>
          <a:custGeom>
            <a:avLst/>
            <a:gdLst>
              <a:gd name="connsiteX0" fmla="*/ 322524 w 322524"/>
              <a:gd name="connsiteY0" fmla="*/ 1107583 h 1107583"/>
              <a:gd name="connsiteX1" fmla="*/ 180857 w 322524"/>
              <a:gd name="connsiteY1" fmla="*/ 965915 h 1107583"/>
              <a:gd name="connsiteX2" fmla="*/ 309645 w 322524"/>
              <a:gd name="connsiteY2" fmla="*/ 721217 h 1107583"/>
              <a:gd name="connsiteX3" fmla="*/ 180857 w 322524"/>
              <a:gd name="connsiteY3" fmla="*/ 502276 h 1107583"/>
              <a:gd name="connsiteX4" fmla="*/ 64947 w 322524"/>
              <a:gd name="connsiteY4" fmla="*/ 270456 h 1107583"/>
              <a:gd name="connsiteX5" fmla="*/ 552 w 322524"/>
              <a:gd name="connsiteY5" fmla="*/ 154546 h 1107583"/>
              <a:gd name="connsiteX6" fmla="*/ 39189 w 322524"/>
              <a:gd name="connsiteY6" fmla="*/ 0 h 110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524" h="1107583">
                <a:moveTo>
                  <a:pt x="322524" y="1107583"/>
                </a:moveTo>
                <a:cubicBezTo>
                  <a:pt x="252763" y="1068946"/>
                  <a:pt x="183003" y="1030309"/>
                  <a:pt x="180857" y="965915"/>
                </a:cubicBezTo>
                <a:cubicBezTo>
                  <a:pt x="178710" y="901521"/>
                  <a:pt x="309645" y="798490"/>
                  <a:pt x="309645" y="721217"/>
                </a:cubicBezTo>
                <a:cubicBezTo>
                  <a:pt x="309645" y="643944"/>
                  <a:pt x="221640" y="577403"/>
                  <a:pt x="180857" y="502276"/>
                </a:cubicBezTo>
                <a:cubicBezTo>
                  <a:pt x="140074" y="427149"/>
                  <a:pt x="94998" y="328411"/>
                  <a:pt x="64947" y="270456"/>
                </a:cubicBezTo>
                <a:cubicBezTo>
                  <a:pt x="34896" y="212501"/>
                  <a:pt x="4845" y="199622"/>
                  <a:pt x="552" y="154546"/>
                </a:cubicBezTo>
                <a:cubicBezTo>
                  <a:pt x="-3741" y="109470"/>
                  <a:pt x="17724" y="54735"/>
                  <a:pt x="3918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2009104" y="3001230"/>
            <a:ext cx="489397" cy="1094704"/>
          </a:xfrm>
          <a:custGeom>
            <a:avLst/>
            <a:gdLst>
              <a:gd name="connsiteX0" fmla="*/ 489397 w 489397"/>
              <a:gd name="connsiteY0" fmla="*/ 1094704 h 1094704"/>
              <a:gd name="connsiteX1" fmla="*/ 309093 w 489397"/>
              <a:gd name="connsiteY1" fmla="*/ 811369 h 1094704"/>
              <a:gd name="connsiteX2" fmla="*/ 347730 w 489397"/>
              <a:gd name="connsiteY2" fmla="*/ 386366 h 1094704"/>
              <a:gd name="connsiteX3" fmla="*/ 167426 w 489397"/>
              <a:gd name="connsiteY3" fmla="*/ 77273 h 1094704"/>
              <a:gd name="connsiteX4" fmla="*/ 0 w 489397"/>
              <a:gd name="connsiteY4" fmla="*/ 0 h 1094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397" h="1094704">
                <a:moveTo>
                  <a:pt x="489397" y="1094704"/>
                </a:moveTo>
                <a:cubicBezTo>
                  <a:pt x="411050" y="1012064"/>
                  <a:pt x="332704" y="929425"/>
                  <a:pt x="309093" y="811369"/>
                </a:cubicBezTo>
                <a:cubicBezTo>
                  <a:pt x="285482" y="693313"/>
                  <a:pt x="371341" y="508715"/>
                  <a:pt x="347730" y="386366"/>
                </a:cubicBezTo>
                <a:cubicBezTo>
                  <a:pt x="324119" y="264017"/>
                  <a:pt x="225381" y="141667"/>
                  <a:pt x="167426" y="77273"/>
                </a:cubicBezTo>
                <a:cubicBezTo>
                  <a:pt x="109471" y="12879"/>
                  <a:pt x="54735" y="6439"/>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6413126" y="5168175"/>
            <a:ext cx="1111202" cy="646331"/>
          </a:xfrm>
          <a:prstGeom prst="rect">
            <a:avLst/>
          </a:prstGeom>
          <a:noFill/>
        </p:spPr>
        <p:txBody>
          <a:bodyPr wrap="none" rtlCol="0">
            <a:spAutoFit/>
          </a:bodyPr>
          <a:lstStyle/>
          <a:p>
            <a:pPr algn="ctr"/>
            <a:r>
              <a:rPr lang="ja-JP" altLang="en-US" sz="3600" b="1" dirty="0"/>
              <a:t>河口</a:t>
            </a:r>
            <a:endParaRPr kumimoji="1" lang="ja-JP" altLang="en-US" sz="3600" b="1" dirty="0"/>
          </a:p>
        </p:txBody>
      </p:sp>
      <p:sp>
        <p:nvSpPr>
          <p:cNvPr id="19" name="テキスト ボックス 18"/>
          <p:cNvSpPr txBox="1"/>
          <p:nvPr/>
        </p:nvSpPr>
        <p:spPr>
          <a:xfrm rot="-2580000">
            <a:off x="7317214" y="4068474"/>
            <a:ext cx="1574470" cy="646331"/>
          </a:xfrm>
          <a:prstGeom prst="rect">
            <a:avLst/>
          </a:prstGeom>
          <a:noFill/>
        </p:spPr>
        <p:txBody>
          <a:bodyPr wrap="none" rtlCol="0">
            <a:spAutoFit/>
          </a:bodyPr>
          <a:lstStyle/>
          <a:p>
            <a:pPr algn="ctr"/>
            <a:r>
              <a:rPr lang="ja-JP" altLang="en-US" sz="3600" b="1" dirty="0"/>
              <a:t>海岸線</a:t>
            </a:r>
            <a:endParaRPr kumimoji="1" lang="ja-JP" altLang="en-US" sz="3600" b="1" dirty="0"/>
          </a:p>
        </p:txBody>
      </p:sp>
      <p:sp>
        <p:nvSpPr>
          <p:cNvPr id="20" name="テキスト ボックス 19"/>
          <p:cNvSpPr txBox="1"/>
          <p:nvPr/>
        </p:nvSpPr>
        <p:spPr>
          <a:xfrm>
            <a:off x="4860032" y="381268"/>
            <a:ext cx="2039341" cy="1200329"/>
          </a:xfrm>
          <a:prstGeom prst="rect">
            <a:avLst/>
          </a:prstGeom>
          <a:noFill/>
        </p:spPr>
        <p:txBody>
          <a:bodyPr wrap="none" rtlCol="0">
            <a:spAutoFit/>
          </a:bodyPr>
          <a:lstStyle/>
          <a:p>
            <a:pPr algn="ctr"/>
            <a:r>
              <a:rPr kumimoji="1" lang="ja-JP" altLang="en-US" sz="3600" b="1" dirty="0" smtClean="0"/>
              <a:t>流域界</a:t>
            </a:r>
            <a:r>
              <a:rPr kumimoji="1" lang="en-US" altLang="ja-JP" sz="3600" b="1" dirty="0" smtClean="0"/>
              <a:t/>
            </a:r>
            <a:br>
              <a:rPr kumimoji="1" lang="en-US" altLang="ja-JP" sz="3600" b="1" dirty="0" smtClean="0"/>
            </a:br>
            <a:r>
              <a:rPr kumimoji="1" lang="ja-JP" altLang="en-US" sz="3600" b="1" dirty="0" smtClean="0"/>
              <a:t>（分水嶺）</a:t>
            </a:r>
            <a:endParaRPr kumimoji="1" lang="ja-JP" altLang="en-US" sz="3600" b="1" dirty="0"/>
          </a:p>
        </p:txBody>
      </p:sp>
      <p:sp>
        <p:nvSpPr>
          <p:cNvPr id="21" name="テキスト ボックス 20"/>
          <p:cNvSpPr txBox="1"/>
          <p:nvPr/>
        </p:nvSpPr>
        <p:spPr>
          <a:xfrm>
            <a:off x="4139952" y="3944039"/>
            <a:ext cx="1111202" cy="646331"/>
          </a:xfrm>
          <a:prstGeom prst="rect">
            <a:avLst/>
          </a:prstGeom>
          <a:noFill/>
        </p:spPr>
        <p:txBody>
          <a:bodyPr wrap="none" rtlCol="0">
            <a:spAutoFit/>
          </a:bodyPr>
          <a:lstStyle/>
          <a:p>
            <a:pPr algn="ctr"/>
            <a:r>
              <a:rPr kumimoji="1" lang="ja-JP" altLang="en-US" sz="3600" b="1" dirty="0" smtClean="0"/>
              <a:t>河道</a:t>
            </a:r>
            <a:endParaRPr kumimoji="1" lang="ja-JP" altLang="en-US" sz="3600" b="1" dirty="0"/>
          </a:p>
        </p:txBody>
      </p:sp>
      <p:sp>
        <p:nvSpPr>
          <p:cNvPr id="16" name="Text Box 3"/>
          <p:cNvSpPr txBox="1">
            <a:spLocks noChangeArrowheads="1"/>
          </p:cNvSpPr>
          <p:nvPr/>
        </p:nvSpPr>
        <p:spPr bwMode="auto">
          <a:xfrm>
            <a:off x="94625" y="6144812"/>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a:solidFill>
                  <a:srgbClr val="000099"/>
                </a:solidFill>
                <a:latin typeface="Times New Roman" pitchFamily="18" charset="0"/>
              </a:rPr>
              <a:t>図</a:t>
            </a:r>
            <a:r>
              <a:rPr lang="en-US" altLang="ja-JP" sz="1800" b="1" dirty="0" smtClean="0">
                <a:solidFill>
                  <a:srgbClr val="000099"/>
                </a:solidFill>
                <a:latin typeface="Times New Roman" pitchFamily="18" charset="0"/>
              </a:rPr>
              <a:t>1-5 (45</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17"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27</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10318570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621184"/>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1-6</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556792"/>
            <a:ext cx="8610600"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smtClean="0">
                <a:solidFill>
                  <a:srgbClr val="000000"/>
                </a:solidFill>
                <a:ea typeface="ＭＳ Ｐゴシック" charset="-128"/>
                <a:sym typeface="Wingdings" pitchFamily="2" charset="2"/>
              </a:rPr>
              <a:t>世界各国の</a:t>
            </a:r>
            <a:r>
              <a:rPr lang="en-US" altLang="ja-JP" sz="3600" dirty="0" smtClean="0">
                <a:solidFill>
                  <a:srgbClr val="000000"/>
                </a:solidFill>
                <a:ea typeface="ＭＳ Ｐゴシック" charset="-128"/>
                <a:sym typeface="Wingdings" pitchFamily="2" charset="2"/>
              </a:rPr>
              <a:t>1</a:t>
            </a:r>
            <a:r>
              <a:rPr lang="ja-JP" altLang="en-US" sz="3600" dirty="0">
                <a:solidFill>
                  <a:srgbClr val="000000"/>
                </a:solidFill>
                <a:ea typeface="ＭＳ Ｐゴシック" charset="-128"/>
                <a:sym typeface="Wingdings" pitchFamily="2" charset="2"/>
              </a:rPr>
              <a:t>日</a:t>
            </a:r>
            <a:r>
              <a:rPr lang="en-US" altLang="ja-JP" sz="3600" dirty="0">
                <a:solidFill>
                  <a:srgbClr val="000000"/>
                </a:solidFill>
                <a:ea typeface="ＭＳ Ｐゴシック" charset="-128"/>
                <a:sym typeface="Wingdings" pitchFamily="2" charset="2"/>
              </a:rPr>
              <a:t>1</a:t>
            </a:r>
            <a:r>
              <a:rPr lang="ja-JP" altLang="en-US" sz="3600" dirty="0">
                <a:solidFill>
                  <a:srgbClr val="000000"/>
                </a:solidFill>
                <a:ea typeface="ＭＳ Ｐゴシック" charset="-128"/>
                <a:sym typeface="Wingdings" pitchFamily="2" charset="2"/>
              </a:rPr>
              <a:t>人あたり生活用水（取水）量</a:t>
            </a:r>
            <a:r>
              <a:rPr lang="ja-JP" altLang="en-US" sz="3600" dirty="0" smtClean="0">
                <a:solidFill>
                  <a:srgbClr val="000000"/>
                </a:solidFill>
                <a:ea typeface="ＭＳ Ｐゴシック" charset="-128"/>
                <a:sym typeface="Wingdings" pitchFamily="2" charset="2"/>
              </a:rPr>
              <a:t>（</a:t>
            </a:r>
            <a:r>
              <a:rPr lang="en-US" altLang="ja-JP" sz="3600" dirty="0" smtClean="0">
                <a:solidFill>
                  <a:srgbClr val="000000"/>
                </a:solidFill>
                <a:ea typeface="ＭＳ Ｐゴシック" charset="-128"/>
                <a:sym typeface="Wingdings" pitchFamily="2" charset="2"/>
              </a:rPr>
              <a:t>ℓ</a:t>
            </a:r>
            <a:r>
              <a:rPr lang="en-US" altLang="ja-JP" sz="3600" dirty="0">
                <a:solidFill>
                  <a:srgbClr val="000000"/>
                </a:solidFill>
                <a:ea typeface="ＭＳ Ｐゴシック" charset="-128"/>
                <a:sym typeface="Wingdings" pitchFamily="2" charset="2"/>
              </a:rPr>
              <a:t>/</a:t>
            </a:r>
            <a:r>
              <a:rPr lang="ja-JP" altLang="en-US" sz="3600" dirty="0">
                <a:solidFill>
                  <a:srgbClr val="000000"/>
                </a:solidFill>
                <a:ea typeface="ＭＳ Ｐゴシック" charset="-128"/>
                <a:sym typeface="Wingdings" pitchFamily="2" charset="2"/>
              </a:rPr>
              <a:t>人</a:t>
            </a:r>
            <a:r>
              <a:rPr lang="en-US" altLang="ja-JP" sz="3600" dirty="0">
                <a:solidFill>
                  <a:srgbClr val="000000"/>
                </a:solidFill>
                <a:ea typeface="ＭＳ Ｐゴシック" charset="-128"/>
                <a:sym typeface="Wingdings" pitchFamily="2" charset="2"/>
              </a:rPr>
              <a:t>/</a:t>
            </a:r>
            <a:r>
              <a:rPr lang="ja-JP" altLang="en-US" sz="3600" dirty="0">
                <a:solidFill>
                  <a:srgbClr val="000000"/>
                </a:solidFill>
                <a:ea typeface="ＭＳ Ｐゴシック" charset="-128"/>
                <a:sym typeface="Wingdings" pitchFamily="2" charset="2"/>
              </a:rPr>
              <a:t>日</a:t>
            </a:r>
            <a:r>
              <a:rPr lang="ja-JP" altLang="en-US" sz="3600" dirty="0" smtClean="0">
                <a:solidFill>
                  <a:srgbClr val="000000"/>
                </a:solidFill>
                <a:ea typeface="ＭＳ Ｐゴシック" charset="-128"/>
                <a:sym typeface="Wingdings" pitchFamily="2" charset="2"/>
              </a:rPr>
              <a:t>）。水の世界地図第</a:t>
            </a:r>
            <a:r>
              <a:rPr lang="en-US" altLang="ja-JP" sz="3600" dirty="0" smtClean="0">
                <a:solidFill>
                  <a:srgbClr val="000000"/>
                </a:solidFill>
                <a:ea typeface="ＭＳ Ｐゴシック" charset="-128"/>
                <a:sym typeface="Wingdings" pitchFamily="2" charset="2"/>
              </a:rPr>
              <a:t>2</a:t>
            </a:r>
            <a:r>
              <a:rPr lang="ja-JP" altLang="en-US" sz="3600" dirty="0" smtClean="0">
                <a:solidFill>
                  <a:srgbClr val="000000"/>
                </a:solidFill>
                <a:ea typeface="ＭＳ Ｐゴシック" charset="-128"/>
                <a:sym typeface="Wingdings" pitchFamily="2" charset="2"/>
              </a:rPr>
              <a:t>版の付表より作成。</a:t>
            </a:r>
            <a:endParaRPr lang="ja-JP" altLang="en-US" sz="3600" dirty="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28</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19171204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 y="921022"/>
            <a:ext cx="9240838"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3"/>
          <p:cNvSpPr>
            <a:spLocks noChangeArrowheads="1"/>
          </p:cNvSpPr>
          <p:nvPr/>
        </p:nvSpPr>
        <p:spPr bwMode="auto">
          <a:xfrm>
            <a:off x="4427984" y="3585318"/>
            <a:ext cx="4267994" cy="1440160"/>
          </a:xfrm>
          <a:prstGeom prst="rect">
            <a:avLst/>
          </a:prstGeom>
          <a:solidFill>
            <a:srgbClr val="FFFF99"/>
          </a:solidFill>
          <a:ln w="25400">
            <a:solidFill>
              <a:srgbClr val="000080"/>
            </a:solidFill>
            <a:miter lim="800000"/>
            <a:headEnd/>
            <a:tailEnd/>
          </a:ln>
        </p:spPr>
        <p:txBody>
          <a:bodyPr anchor="ctr"/>
          <a:lstStyle/>
          <a:p>
            <a:pPr algn="ctr"/>
            <a:r>
              <a:rPr lang="en-US" altLang="ja-JP" sz="4000" b="1" dirty="0">
                <a:solidFill>
                  <a:schemeClr val="tx2"/>
                </a:solidFill>
              </a:rPr>
              <a:t>1</a:t>
            </a:r>
            <a:r>
              <a:rPr lang="ja-JP" altLang="en-US" sz="4000" b="1" dirty="0">
                <a:solidFill>
                  <a:schemeClr val="tx2"/>
                </a:solidFill>
              </a:rPr>
              <a:t>日</a:t>
            </a:r>
            <a:r>
              <a:rPr lang="en-US" altLang="ja-JP" sz="4000" b="1" dirty="0">
                <a:solidFill>
                  <a:schemeClr val="tx2"/>
                </a:solidFill>
              </a:rPr>
              <a:t>1</a:t>
            </a:r>
            <a:r>
              <a:rPr lang="ja-JP" altLang="en-US" sz="4000" b="1" dirty="0">
                <a:solidFill>
                  <a:schemeClr val="tx2"/>
                </a:solidFill>
              </a:rPr>
              <a:t>人</a:t>
            </a:r>
            <a:r>
              <a:rPr lang="ja-JP" altLang="en-US" sz="4000" b="1" dirty="0" smtClean="0">
                <a:solidFill>
                  <a:schemeClr val="tx2"/>
                </a:solidFill>
              </a:rPr>
              <a:t>あたり</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生活用水（取水）量</a:t>
            </a:r>
            <a:endParaRPr lang="ja-JP" altLang="en-US" sz="4000" b="1" dirty="0">
              <a:solidFill>
                <a:schemeClr val="tx2"/>
              </a:solidFill>
            </a:endParaRPr>
          </a:p>
        </p:txBody>
      </p:sp>
      <p:sp>
        <p:nvSpPr>
          <p:cNvPr id="40965" name="Text Box 4"/>
          <p:cNvSpPr txBox="1">
            <a:spLocks noChangeArrowheads="1"/>
          </p:cNvSpPr>
          <p:nvPr/>
        </p:nvSpPr>
        <p:spPr bwMode="auto">
          <a:xfrm>
            <a:off x="3744913" y="6569075"/>
            <a:ext cx="53641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600" b="1" dirty="0">
                <a:latin typeface="Times New Roman" pitchFamily="18" charset="0"/>
              </a:rPr>
              <a:t>(from FAO AQUASTAT/The Atlas of Water, Second Edition)</a:t>
            </a:r>
          </a:p>
        </p:txBody>
      </p:sp>
      <p:sp>
        <p:nvSpPr>
          <p:cNvPr id="40966" name="Text Box 5"/>
          <p:cNvSpPr txBox="1">
            <a:spLocks noChangeArrowheads="1"/>
          </p:cNvSpPr>
          <p:nvPr/>
        </p:nvSpPr>
        <p:spPr bwMode="auto">
          <a:xfrm>
            <a:off x="4716016" y="4953470"/>
            <a:ext cx="40322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7200" b="1" dirty="0">
                <a:latin typeface="Times New Roman" pitchFamily="18" charset="0"/>
              </a:rPr>
              <a:t>（</a:t>
            </a:r>
            <a:r>
              <a:rPr lang="en-US" altLang="ja-JP" sz="7200" b="1" dirty="0">
                <a:latin typeface="Times New Roman" pitchFamily="18" charset="0"/>
              </a:rPr>
              <a:t>ℓ/</a:t>
            </a:r>
            <a:r>
              <a:rPr lang="ja-JP" altLang="en-US" sz="7200" b="1" dirty="0">
                <a:latin typeface="Times New Roman" pitchFamily="18" charset="0"/>
              </a:rPr>
              <a:t>人</a:t>
            </a:r>
            <a:r>
              <a:rPr lang="en-US" altLang="ja-JP" sz="7200" b="1" dirty="0">
                <a:latin typeface="Times New Roman" pitchFamily="18" charset="0"/>
              </a:rPr>
              <a:t>/</a:t>
            </a:r>
            <a:r>
              <a:rPr lang="ja-JP" altLang="en-US" sz="7200" b="1" dirty="0">
                <a:latin typeface="Times New Roman" pitchFamily="18" charset="0"/>
              </a:rPr>
              <a:t>日）</a:t>
            </a:r>
          </a:p>
        </p:txBody>
      </p:sp>
      <p:sp>
        <p:nvSpPr>
          <p:cNvPr id="7" name="Text Box 3"/>
          <p:cNvSpPr txBox="1">
            <a:spLocks noChangeArrowheads="1"/>
          </p:cNvSpPr>
          <p:nvPr/>
        </p:nvSpPr>
        <p:spPr bwMode="auto">
          <a:xfrm>
            <a:off x="4139952" y="44624"/>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a:solidFill>
                  <a:srgbClr val="000099"/>
                </a:solidFill>
                <a:latin typeface="Times New Roman" pitchFamily="18" charset="0"/>
              </a:rPr>
              <a:t>図</a:t>
            </a:r>
            <a:r>
              <a:rPr lang="en-US" altLang="ja-JP" sz="1800" b="1" dirty="0" smtClean="0">
                <a:solidFill>
                  <a:srgbClr val="000099"/>
                </a:solidFill>
                <a:latin typeface="Times New Roman" pitchFamily="18" charset="0"/>
              </a:rPr>
              <a:t>1-6 (50</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8"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29</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61156610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107504" y="1988840"/>
            <a:ext cx="8928992" cy="1200329"/>
          </a:xfrm>
          <a:prstGeom prst="rect">
            <a:avLst/>
          </a:prstGeom>
          <a:solidFill>
            <a:srgbClr val="FFFF99">
              <a:alpha val="70195"/>
            </a:srgbClr>
          </a:solidFill>
          <a:ln w="25400">
            <a:solidFill>
              <a:srgbClr val="000080"/>
            </a:solidFill>
            <a:miter lim="800000"/>
            <a:headEnd/>
            <a:tailEnd/>
          </a:ln>
        </p:spPr>
        <p:txBody>
          <a:bodyPr vert="horz" wrap="square">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7200" b="1" dirty="0" smtClean="0">
                <a:solidFill>
                  <a:srgbClr val="000066"/>
                </a:solidFill>
              </a:rPr>
              <a:t>まえがき</a:t>
            </a:r>
          </a:p>
        </p:txBody>
      </p:sp>
      <p:sp>
        <p:nvSpPr>
          <p:cNvPr id="5"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3</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096052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477168"/>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1-7</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251520" y="1556792"/>
            <a:ext cx="8610600" cy="506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smtClean="0">
                <a:solidFill>
                  <a:srgbClr val="000000"/>
                </a:solidFill>
                <a:ea typeface="ＭＳ Ｐゴシック" charset="-128"/>
                <a:sym typeface="Wingdings" pitchFamily="2" charset="2"/>
              </a:rPr>
              <a:t>東京都における水使用量の内訳。</a:t>
            </a:r>
            <a:r>
              <a:rPr lang="zh-TW" altLang="en-US" sz="3600" dirty="0" smtClean="0">
                <a:solidFill>
                  <a:srgbClr val="000000"/>
                </a:solidFill>
                <a:ea typeface="ＭＳ Ｐゴシック" charset="-128"/>
                <a:sym typeface="Wingdings" pitchFamily="2" charset="2"/>
              </a:rPr>
              <a:t>東京都水道局平成</a:t>
            </a:r>
            <a:r>
              <a:rPr lang="en-US" altLang="zh-TW" sz="3600" dirty="0">
                <a:solidFill>
                  <a:srgbClr val="000000"/>
                </a:solidFill>
                <a:ea typeface="ＭＳ Ｐゴシック" charset="-128"/>
                <a:sym typeface="Wingdings" pitchFamily="2" charset="2"/>
              </a:rPr>
              <a:t>18</a:t>
            </a:r>
            <a:r>
              <a:rPr lang="zh-TW" altLang="en-US" sz="3600" dirty="0">
                <a:solidFill>
                  <a:srgbClr val="000000"/>
                </a:solidFill>
                <a:ea typeface="ＭＳ Ｐゴシック" charset="-128"/>
                <a:sym typeface="Wingdings" pitchFamily="2" charset="2"/>
              </a:rPr>
              <a:t>年度一般家庭水使用目的別実態</a:t>
            </a:r>
            <a:r>
              <a:rPr lang="zh-TW" altLang="en-US" sz="3600" dirty="0" smtClean="0">
                <a:solidFill>
                  <a:srgbClr val="000000"/>
                </a:solidFill>
                <a:ea typeface="ＭＳ Ｐゴシック" charset="-128"/>
                <a:sym typeface="Wingdings" pitchFamily="2" charset="2"/>
              </a:rPr>
              <a:t>調査</a:t>
            </a:r>
            <a:r>
              <a:rPr lang="ja-JP" altLang="en-US" sz="3600" dirty="0" smtClean="0">
                <a:solidFill>
                  <a:srgbClr val="000000"/>
                </a:solidFill>
                <a:ea typeface="ＭＳ Ｐゴシック" charset="-128"/>
                <a:sym typeface="Wingdings" pitchFamily="2" charset="2"/>
              </a:rPr>
              <a:t>の内訳の値に、</a:t>
            </a:r>
            <a:r>
              <a:rPr lang="en-US" altLang="ja-JP" sz="3600" dirty="0" smtClean="0">
                <a:solidFill>
                  <a:srgbClr val="000000"/>
                </a:solidFill>
                <a:ea typeface="ＭＳ Ｐゴシック" charset="-128"/>
                <a:sym typeface="Wingdings" pitchFamily="2" charset="2"/>
              </a:rPr>
              <a:t>3</a:t>
            </a:r>
            <a:r>
              <a:rPr lang="ja-JP" altLang="en-US" sz="3600" dirty="0" smtClean="0">
                <a:solidFill>
                  <a:srgbClr val="000000"/>
                </a:solidFill>
                <a:ea typeface="ＭＳ Ｐゴシック" charset="-128"/>
                <a:sym typeface="Wingdings" pitchFamily="2" charset="2"/>
              </a:rPr>
              <a:t>人世帯の</a:t>
            </a:r>
            <a:r>
              <a:rPr lang="en-US" altLang="ja-JP" sz="3600" dirty="0" smtClean="0">
                <a:solidFill>
                  <a:srgbClr val="000000"/>
                </a:solidFill>
                <a:ea typeface="ＭＳ Ｐゴシック" charset="-128"/>
                <a:sym typeface="Wingdings" pitchFamily="2" charset="2"/>
              </a:rPr>
              <a:t>1</a:t>
            </a:r>
            <a:r>
              <a:rPr lang="ja-JP" altLang="en-US" sz="3600" dirty="0" smtClean="0">
                <a:solidFill>
                  <a:srgbClr val="000000"/>
                </a:solidFill>
                <a:ea typeface="ＭＳ Ｐゴシック" charset="-128"/>
                <a:sym typeface="Wingdings" pitchFamily="2" charset="2"/>
              </a:rPr>
              <a:t>ヵ月あたりの平均使用水量</a:t>
            </a:r>
            <a:r>
              <a:rPr lang="en-US" altLang="ja-JP" sz="3600" dirty="0" smtClean="0">
                <a:solidFill>
                  <a:srgbClr val="000000"/>
                </a:solidFill>
                <a:ea typeface="ＭＳ Ｐゴシック" charset="-128"/>
                <a:sym typeface="Wingdings" pitchFamily="2" charset="2"/>
              </a:rPr>
              <a:t>21.2m</a:t>
            </a:r>
            <a:r>
              <a:rPr lang="en-US" altLang="ja-JP" sz="3600" baseline="30000" dirty="0" smtClean="0">
                <a:solidFill>
                  <a:srgbClr val="000000"/>
                </a:solidFill>
                <a:ea typeface="ＭＳ Ｐゴシック" charset="-128"/>
                <a:sym typeface="Wingdings" pitchFamily="2" charset="2"/>
              </a:rPr>
              <a:t>3</a:t>
            </a:r>
            <a:r>
              <a:rPr lang="en-US" altLang="ja-JP" sz="3600" dirty="0" smtClean="0">
                <a:solidFill>
                  <a:srgbClr val="000000"/>
                </a:solidFill>
                <a:ea typeface="ＭＳ Ｐゴシック" charset="-128"/>
                <a:sym typeface="Wingdings" pitchFamily="2" charset="2"/>
              </a:rPr>
              <a:t>/</a:t>
            </a:r>
            <a:r>
              <a:rPr lang="ja-JP" altLang="en-US" sz="3600" dirty="0" smtClean="0">
                <a:solidFill>
                  <a:srgbClr val="000000"/>
                </a:solidFill>
                <a:ea typeface="ＭＳ Ｐゴシック" charset="-128"/>
                <a:sym typeface="Wingdings" pitchFamily="2" charset="2"/>
              </a:rPr>
              <a:t>月から算定して作成。</a:t>
            </a:r>
            <a:endParaRPr lang="en-US" altLang="ja-JP" sz="3600"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endParaRPr lang="en-US" altLang="ja-JP" sz="3600" dirty="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en-US" altLang="ja-JP" sz="3600" dirty="0">
                <a:solidFill>
                  <a:srgbClr val="000000"/>
                </a:solidFill>
                <a:ea typeface="ＭＳ Ｐゴシック" charset="-128"/>
                <a:sym typeface="Wingdings" pitchFamily="2" charset="2"/>
              </a:rPr>
              <a:t>http://www.waterworks.metro.tokyo.jp/customer/life/g_jouzu.html</a:t>
            </a:r>
            <a:endParaRPr lang="ja-JP" altLang="en-US" sz="3600" dirty="0" smtClean="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30</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54407647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 b="14872"/>
          <a:stretch/>
        </p:blipFill>
        <p:spPr bwMode="auto">
          <a:xfrm>
            <a:off x="0" y="1437165"/>
            <a:ext cx="9144000" cy="51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noGrp="1" noChangeArrowheads="1"/>
          </p:cNvSpPr>
          <p:nvPr>
            <p:ph type="title"/>
          </p:nvPr>
        </p:nvSpPr>
        <p:spPr>
          <a:xfrm>
            <a:off x="611560" y="541338"/>
            <a:ext cx="8064896" cy="800100"/>
          </a:xfrm>
          <a:solidFill>
            <a:srgbClr val="FFFF99">
              <a:alpha val="70195"/>
            </a:srgbClr>
          </a:solidFill>
          <a:ln w="25400">
            <a:solidFill>
              <a:srgbClr val="000080"/>
            </a:solidFill>
            <a:miter lim="800000"/>
            <a:headEnd/>
            <a:tailEnd/>
          </a:ln>
        </p:spPr>
        <p:txBody>
          <a:bodyPr/>
          <a:lstStyle/>
          <a:p>
            <a:r>
              <a:rPr lang="ja-JP" altLang="en-US" dirty="0">
                <a:solidFill>
                  <a:srgbClr val="000066"/>
                </a:solidFill>
              </a:rPr>
              <a:t>東京都</a:t>
            </a:r>
            <a:r>
              <a:rPr lang="ja-JP" altLang="en-US" dirty="0" smtClean="0">
                <a:solidFill>
                  <a:srgbClr val="000066"/>
                </a:solidFill>
              </a:rPr>
              <a:t>における水使用量の内訳</a:t>
            </a:r>
          </a:p>
        </p:txBody>
      </p:sp>
      <p:sp>
        <p:nvSpPr>
          <p:cNvPr id="4" name="Text Box 3"/>
          <p:cNvSpPr txBox="1">
            <a:spLocks noChangeArrowheads="1"/>
          </p:cNvSpPr>
          <p:nvPr/>
        </p:nvSpPr>
        <p:spPr bwMode="auto">
          <a:xfrm>
            <a:off x="6540622" y="1629376"/>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a:solidFill>
                  <a:srgbClr val="000099"/>
                </a:solidFill>
                <a:latin typeface="Times New Roman" pitchFamily="18" charset="0"/>
              </a:rPr>
              <a:t>図</a:t>
            </a:r>
            <a:r>
              <a:rPr lang="en-US" altLang="ja-JP" sz="1800" b="1" dirty="0" smtClean="0">
                <a:solidFill>
                  <a:srgbClr val="000099"/>
                </a:solidFill>
                <a:latin typeface="Times New Roman" pitchFamily="18" charset="0"/>
              </a:rPr>
              <a:t>1-7 (51</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2" name="正方形/長方形 1"/>
          <p:cNvSpPr/>
          <p:nvPr/>
        </p:nvSpPr>
        <p:spPr>
          <a:xfrm>
            <a:off x="251520" y="6517731"/>
            <a:ext cx="8640960" cy="307777"/>
          </a:xfrm>
          <a:prstGeom prst="rect">
            <a:avLst/>
          </a:prstGeom>
        </p:spPr>
        <p:txBody>
          <a:bodyPr wrap="square">
            <a:spAutoFit/>
          </a:bodyPr>
          <a:lstStyle/>
          <a:p>
            <a:pPr algn="r">
              <a:spcBef>
                <a:spcPct val="20000"/>
              </a:spcBef>
              <a:buClr>
                <a:srgbClr val="333399"/>
              </a:buClr>
            </a:pPr>
            <a:r>
              <a:rPr lang="en-US" altLang="ja-JP" sz="1400" dirty="0" smtClean="0">
                <a:solidFill>
                  <a:srgbClr val="000000"/>
                </a:solidFill>
                <a:ea typeface="ＭＳ Ｐゴシック" charset="-128"/>
                <a:sym typeface="Wingdings" pitchFamily="2" charset="2"/>
              </a:rPr>
              <a:t>(data from http</a:t>
            </a:r>
            <a:r>
              <a:rPr lang="en-US" altLang="ja-JP" sz="1400" dirty="0">
                <a:solidFill>
                  <a:srgbClr val="000000"/>
                </a:solidFill>
                <a:ea typeface="ＭＳ Ｐゴシック" charset="-128"/>
                <a:sym typeface="Wingdings" pitchFamily="2" charset="2"/>
              </a:rPr>
              <a:t>://</a:t>
            </a:r>
            <a:r>
              <a:rPr lang="en-US" altLang="ja-JP" sz="1400" dirty="0" smtClean="0">
                <a:solidFill>
                  <a:srgbClr val="000000"/>
                </a:solidFill>
                <a:ea typeface="ＭＳ Ｐゴシック" charset="-128"/>
                <a:sym typeface="Wingdings" pitchFamily="2" charset="2"/>
              </a:rPr>
              <a:t>www.waterworks.metro.tokyo.jp/customer/life/g_jouzu.html)</a:t>
            </a:r>
            <a:endParaRPr lang="ja-JP" altLang="en-US" sz="1400" dirty="0">
              <a:solidFill>
                <a:srgbClr val="000000"/>
              </a:solidFill>
              <a:ea typeface="ＭＳ Ｐゴシック" charset="-128"/>
              <a:sym typeface="Wingdings" pitchFamily="2" charset="2"/>
            </a:endParaRPr>
          </a:p>
        </p:txBody>
      </p:sp>
      <p:sp>
        <p:nvSpPr>
          <p:cNvPr id="6"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31</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80614204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685800" y="541338"/>
            <a:ext cx="7948613" cy="800100"/>
          </a:xfrm>
          <a:solidFill>
            <a:srgbClr val="FFFF99">
              <a:alpha val="70195"/>
            </a:srgbClr>
          </a:solidFill>
          <a:ln w="25400">
            <a:solidFill>
              <a:srgbClr val="000080"/>
            </a:solidFill>
            <a:miter lim="800000"/>
            <a:headEnd/>
            <a:tailEnd/>
          </a:ln>
        </p:spPr>
        <p:txBody>
          <a:bodyPr/>
          <a:lstStyle/>
          <a:p>
            <a:r>
              <a:rPr lang="ja-JP" altLang="en-US" smtClean="0">
                <a:solidFill>
                  <a:srgbClr val="000066"/>
                </a:solidFill>
              </a:rPr>
              <a:t>日本ではどの位水を使ってる?</a:t>
            </a:r>
          </a:p>
        </p:txBody>
      </p:sp>
      <p:sp>
        <p:nvSpPr>
          <p:cNvPr id="281603" name="Rectangle 3"/>
          <p:cNvSpPr>
            <a:spLocks noGrp="1" noChangeArrowheads="1"/>
          </p:cNvSpPr>
          <p:nvPr>
            <p:ph type="body" idx="1"/>
          </p:nvPr>
        </p:nvSpPr>
        <p:spPr>
          <a:xfrm>
            <a:off x="457200" y="4868863"/>
            <a:ext cx="8570913" cy="1836737"/>
          </a:xfrm>
        </p:spPr>
        <p:txBody>
          <a:bodyPr/>
          <a:lstStyle/>
          <a:p>
            <a:pPr algn="ctr">
              <a:lnSpc>
                <a:spcPct val="80000"/>
              </a:lnSpc>
              <a:buFontTx/>
              <a:buNone/>
            </a:pPr>
            <a:r>
              <a:rPr lang="ja-JP" altLang="en-US" sz="2800" smtClean="0">
                <a:sym typeface="Wingdings" pitchFamily="2" charset="2"/>
              </a:rPr>
              <a:t>都会全体では約</a:t>
            </a:r>
            <a:r>
              <a:rPr lang="ja-JP" altLang="en-US" sz="2800" smtClean="0">
                <a:solidFill>
                  <a:srgbClr val="000099"/>
                </a:solidFill>
                <a:sym typeface="Wingdings" pitchFamily="2" charset="2"/>
              </a:rPr>
              <a:t> 3</a:t>
            </a:r>
            <a:r>
              <a:rPr lang="en-US" altLang="ja-JP" sz="2800" smtClean="0">
                <a:solidFill>
                  <a:srgbClr val="000099"/>
                </a:solidFill>
                <a:sym typeface="Wingdings" pitchFamily="2" charset="2"/>
              </a:rPr>
              <a:t>10</a:t>
            </a:r>
            <a:r>
              <a:rPr lang="en-US" altLang="ja-JP" sz="2800" smtClean="0">
                <a:sym typeface="Wingdings" pitchFamily="2" charset="2"/>
              </a:rPr>
              <a:t> </a:t>
            </a:r>
            <a:r>
              <a:rPr lang="en-US" altLang="ja-JP" sz="2800" i="1" smtClean="0"/>
              <a:t>l</a:t>
            </a:r>
            <a:r>
              <a:rPr lang="ja-JP" altLang="en-US" sz="2800" smtClean="0">
                <a:sym typeface="Wingdings" pitchFamily="2" charset="2"/>
              </a:rPr>
              <a:t>/人・日（散水</a:t>
            </a:r>
            <a:r>
              <a:rPr lang="en-US" altLang="ja-JP" sz="2800" smtClean="0">
                <a:sym typeface="Wingdings" pitchFamily="2" charset="2"/>
              </a:rPr>
              <a:t>、</a:t>
            </a:r>
            <a:r>
              <a:rPr lang="ja-JP" altLang="en-US" sz="2800" smtClean="0">
                <a:sym typeface="Wingdings" pitchFamily="2" charset="2"/>
              </a:rPr>
              <a:t>噴水、病院、…）</a:t>
            </a:r>
          </a:p>
          <a:p>
            <a:pPr algn="ctr">
              <a:lnSpc>
                <a:spcPct val="80000"/>
              </a:lnSpc>
              <a:buFontTx/>
              <a:buNone/>
            </a:pPr>
            <a:r>
              <a:rPr lang="ja-JP" altLang="en-US" sz="2800" smtClean="0">
                <a:sym typeface="Wingdings" pitchFamily="2" charset="2"/>
              </a:rPr>
              <a:t>飲み水は</a:t>
            </a:r>
            <a:r>
              <a:rPr lang="ja-JP" altLang="en-US" sz="2800" smtClean="0">
                <a:solidFill>
                  <a:srgbClr val="000099"/>
                </a:solidFill>
                <a:sym typeface="Wingdings" pitchFamily="2" charset="2"/>
              </a:rPr>
              <a:t>2～3</a:t>
            </a:r>
            <a:r>
              <a:rPr lang="ja-JP" altLang="en-US" sz="2800" smtClean="0"/>
              <a:t> </a:t>
            </a:r>
            <a:r>
              <a:rPr lang="en-US" altLang="ja-JP" sz="2800" i="1" smtClean="0"/>
              <a:t>l</a:t>
            </a:r>
            <a:r>
              <a:rPr lang="ja-JP" altLang="en-US" sz="2800" smtClean="0">
                <a:sym typeface="Wingdings" pitchFamily="2" charset="2"/>
              </a:rPr>
              <a:t>/人・日</a:t>
            </a:r>
          </a:p>
          <a:p>
            <a:pPr algn="ctr">
              <a:lnSpc>
                <a:spcPct val="80000"/>
              </a:lnSpc>
              <a:buFontTx/>
              <a:buNone/>
            </a:pPr>
            <a:r>
              <a:rPr lang="ja-JP" altLang="en-US" sz="2800" smtClean="0">
                <a:sym typeface="Wingdings" pitchFamily="2" charset="2"/>
              </a:rPr>
              <a:t>風呂、トイレ、炊事、洗濯 全部洗浄用!!</a:t>
            </a:r>
          </a:p>
          <a:p>
            <a:pPr algn="ctr">
              <a:lnSpc>
                <a:spcPct val="80000"/>
              </a:lnSpc>
              <a:buFontTx/>
              <a:buNone/>
            </a:pPr>
            <a:r>
              <a:rPr lang="ja-JP" altLang="en-US" smtClean="0">
                <a:solidFill>
                  <a:srgbClr val="0000CC"/>
                </a:solidFill>
                <a:sym typeface="Wingdings" pitchFamily="2" charset="2"/>
              </a:rPr>
              <a:t>「水を使うことは水に汚れを運んでもらうこと」</a:t>
            </a:r>
          </a:p>
        </p:txBody>
      </p:sp>
      <p:sp>
        <p:nvSpPr>
          <p:cNvPr id="34821" name="Freeform 4"/>
          <p:cNvSpPr>
            <a:spLocks/>
          </p:cNvSpPr>
          <p:nvPr/>
        </p:nvSpPr>
        <p:spPr bwMode="auto">
          <a:xfrm>
            <a:off x="3429000" y="2174875"/>
            <a:ext cx="1103313" cy="1060450"/>
          </a:xfrm>
          <a:custGeom>
            <a:avLst/>
            <a:gdLst>
              <a:gd name="T0" fmla="*/ 2147483647 w 569"/>
              <a:gd name="T1" fmla="*/ 2147483647 h 668"/>
              <a:gd name="T2" fmla="*/ 0 w 569"/>
              <a:gd name="T3" fmla="*/ 0 h 668"/>
              <a:gd name="T4" fmla="*/ 0 w 569"/>
              <a:gd name="T5" fmla="*/ 2147483647 h 668"/>
              <a:gd name="T6" fmla="*/ 2147483647 w 569"/>
              <a:gd name="T7" fmla="*/ 2147483647 h 668"/>
              <a:gd name="T8" fmla="*/ 2147483647 w 569"/>
              <a:gd name="T9" fmla="*/ 2147483647 h 6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9" h="668">
                <a:moveTo>
                  <a:pt x="569" y="351"/>
                </a:moveTo>
                <a:lnTo>
                  <a:pt x="0" y="0"/>
                </a:lnTo>
                <a:lnTo>
                  <a:pt x="0" y="317"/>
                </a:lnTo>
                <a:lnTo>
                  <a:pt x="569" y="668"/>
                </a:lnTo>
                <a:lnTo>
                  <a:pt x="569" y="351"/>
                </a:lnTo>
                <a:close/>
              </a:path>
            </a:pathLst>
          </a:custGeom>
          <a:solidFill>
            <a:srgbClr val="330033"/>
          </a:solidFill>
          <a:ln w="6350">
            <a:solidFill>
              <a:srgbClr val="000000"/>
            </a:solidFill>
            <a:prstDash val="solid"/>
            <a:round/>
            <a:headEnd/>
            <a:tailEnd/>
          </a:ln>
        </p:spPr>
        <p:txBody>
          <a:bodyPr/>
          <a:lstStyle/>
          <a:p>
            <a:endParaRPr lang="ja-JP" altLang="en-US"/>
          </a:p>
        </p:txBody>
      </p:sp>
      <p:sp>
        <p:nvSpPr>
          <p:cNvPr id="34822" name="Freeform 5"/>
          <p:cNvSpPr>
            <a:spLocks/>
          </p:cNvSpPr>
          <p:nvPr/>
        </p:nvSpPr>
        <p:spPr bwMode="auto">
          <a:xfrm>
            <a:off x="3429000" y="2097088"/>
            <a:ext cx="1103313" cy="635000"/>
          </a:xfrm>
          <a:custGeom>
            <a:avLst/>
            <a:gdLst>
              <a:gd name="T0" fmla="*/ 0 w 569"/>
              <a:gd name="T1" fmla="*/ 2147483647 h 400"/>
              <a:gd name="T2" fmla="*/ 2147483647 w 569"/>
              <a:gd name="T3" fmla="*/ 2147483647 h 400"/>
              <a:gd name="T4" fmla="*/ 2147483647 w 569"/>
              <a:gd name="T5" fmla="*/ 2147483647 h 400"/>
              <a:gd name="T6" fmla="*/ 2147483647 w 569"/>
              <a:gd name="T7" fmla="*/ 2147483647 h 400"/>
              <a:gd name="T8" fmla="*/ 2147483647 w 569"/>
              <a:gd name="T9" fmla="*/ 2147483647 h 400"/>
              <a:gd name="T10" fmla="*/ 2147483647 w 569"/>
              <a:gd name="T11" fmla="*/ 2147483647 h 400"/>
              <a:gd name="T12" fmla="*/ 2147483647 w 569"/>
              <a:gd name="T13" fmla="*/ 2147483647 h 400"/>
              <a:gd name="T14" fmla="*/ 2147483647 w 569"/>
              <a:gd name="T15" fmla="*/ 2147483647 h 400"/>
              <a:gd name="T16" fmla="*/ 2147483647 w 569"/>
              <a:gd name="T17" fmla="*/ 2147483647 h 400"/>
              <a:gd name="T18" fmla="*/ 2147483647 w 569"/>
              <a:gd name="T19" fmla="*/ 2147483647 h 400"/>
              <a:gd name="T20" fmla="*/ 2147483647 w 569"/>
              <a:gd name="T21" fmla="*/ 2147483647 h 400"/>
              <a:gd name="T22" fmla="*/ 2147483647 w 569"/>
              <a:gd name="T23" fmla="*/ 2147483647 h 400"/>
              <a:gd name="T24" fmla="*/ 2147483647 w 569"/>
              <a:gd name="T25" fmla="*/ 2147483647 h 400"/>
              <a:gd name="T26" fmla="*/ 2147483647 w 569"/>
              <a:gd name="T27" fmla="*/ 2147483647 h 400"/>
              <a:gd name="T28" fmla="*/ 2147483647 w 569"/>
              <a:gd name="T29" fmla="*/ 2147483647 h 400"/>
              <a:gd name="T30" fmla="*/ 2147483647 w 569"/>
              <a:gd name="T31" fmla="*/ 2147483647 h 400"/>
              <a:gd name="T32" fmla="*/ 2147483647 w 569"/>
              <a:gd name="T33" fmla="*/ 2147483647 h 400"/>
              <a:gd name="T34" fmla="*/ 2147483647 w 569"/>
              <a:gd name="T35" fmla="*/ 2147483647 h 400"/>
              <a:gd name="T36" fmla="*/ 2147483647 w 569"/>
              <a:gd name="T37" fmla="*/ 2147483647 h 400"/>
              <a:gd name="T38" fmla="*/ 2147483647 w 569"/>
              <a:gd name="T39" fmla="*/ 2147483647 h 400"/>
              <a:gd name="T40" fmla="*/ 2147483647 w 569"/>
              <a:gd name="T41" fmla="*/ 2147483647 h 400"/>
              <a:gd name="T42" fmla="*/ 2147483647 w 569"/>
              <a:gd name="T43" fmla="*/ 2147483647 h 400"/>
              <a:gd name="T44" fmla="*/ 2147483647 w 569"/>
              <a:gd name="T45" fmla="*/ 2147483647 h 400"/>
              <a:gd name="T46" fmla="*/ 2147483647 w 569"/>
              <a:gd name="T47" fmla="*/ 2147483647 h 400"/>
              <a:gd name="T48" fmla="*/ 2147483647 w 569"/>
              <a:gd name="T49" fmla="*/ 0 h 400"/>
              <a:gd name="T50" fmla="*/ 2147483647 w 569"/>
              <a:gd name="T51" fmla="*/ 0 h 400"/>
              <a:gd name="T52" fmla="*/ 2147483647 w 569"/>
              <a:gd name="T53" fmla="*/ 0 h 400"/>
              <a:gd name="T54" fmla="*/ 2147483647 w 569"/>
              <a:gd name="T55" fmla="*/ 0 h 400"/>
              <a:gd name="T56" fmla="*/ 2147483647 w 569"/>
              <a:gd name="T57" fmla="*/ 0 h 400"/>
              <a:gd name="T58" fmla="*/ 2147483647 w 569"/>
              <a:gd name="T59" fmla="*/ 0 h 400"/>
              <a:gd name="T60" fmla="*/ 2147483647 w 569"/>
              <a:gd name="T61" fmla="*/ 0 h 400"/>
              <a:gd name="T62" fmla="*/ 2147483647 w 569"/>
              <a:gd name="T63" fmla="*/ 2147483647 h 400"/>
              <a:gd name="T64" fmla="*/ 0 w 569"/>
              <a:gd name="T65" fmla="*/ 2147483647 h 4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69" h="400">
                <a:moveTo>
                  <a:pt x="0" y="49"/>
                </a:moveTo>
                <a:lnTo>
                  <a:pt x="19" y="46"/>
                </a:lnTo>
                <a:lnTo>
                  <a:pt x="38" y="42"/>
                </a:lnTo>
                <a:lnTo>
                  <a:pt x="57" y="42"/>
                </a:lnTo>
                <a:lnTo>
                  <a:pt x="76" y="38"/>
                </a:lnTo>
                <a:lnTo>
                  <a:pt x="95" y="34"/>
                </a:lnTo>
                <a:lnTo>
                  <a:pt x="113" y="30"/>
                </a:lnTo>
                <a:lnTo>
                  <a:pt x="132" y="30"/>
                </a:lnTo>
                <a:lnTo>
                  <a:pt x="151" y="27"/>
                </a:lnTo>
                <a:lnTo>
                  <a:pt x="170" y="23"/>
                </a:lnTo>
                <a:lnTo>
                  <a:pt x="189" y="23"/>
                </a:lnTo>
                <a:lnTo>
                  <a:pt x="208" y="19"/>
                </a:lnTo>
                <a:lnTo>
                  <a:pt x="226" y="15"/>
                </a:lnTo>
                <a:lnTo>
                  <a:pt x="245" y="15"/>
                </a:lnTo>
                <a:lnTo>
                  <a:pt x="268" y="12"/>
                </a:lnTo>
                <a:lnTo>
                  <a:pt x="287" y="12"/>
                </a:lnTo>
                <a:lnTo>
                  <a:pt x="305" y="8"/>
                </a:lnTo>
                <a:lnTo>
                  <a:pt x="324" y="8"/>
                </a:lnTo>
                <a:lnTo>
                  <a:pt x="347" y="8"/>
                </a:lnTo>
                <a:lnTo>
                  <a:pt x="366" y="4"/>
                </a:lnTo>
                <a:lnTo>
                  <a:pt x="388" y="4"/>
                </a:lnTo>
                <a:lnTo>
                  <a:pt x="407" y="4"/>
                </a:lnTo>
                <a:lnTo>
                  <a:pt x="426" y="4"/>
                </a:lnTo>
                <a:lnTo>
                  <a:pt x="448" y="0"/>
                </a:lnTo>
                <a:lnTo>
                  <a:pt x="467" y="0"/>
                </a:lnTo>
                <a:lnTo>
                  <a:pt x="490" y="0"/>
                </a:lnTo>
                <a:lnTo>
                  <a:pt x="509" y="0"/>
                </a:lnTo>
                <a:lnTo>
                  <a:pt x="528" y="0"/>
                </a:lnTo>
                <a:lnTo>
                  <a:pt x="550" y="0"/>
                </a:lnTo>
                <a:lnTo>
                  <a:pt x="569" y="0"/>
                </a:lnTo>
                <a:lnTo>
                  <a:pt x="569" y="400"/>
                </a:lnTo>
                <a:lnTo>
                  <a:pt x="0" y="49"/>
                </a:lnTo>
                <a:close/>
              </a:path>
            </a:pathLst>
          </a:custGeom>
          <a:solidFill>
            <a:srgbClr val="660066"/>
          </a:solidFill>
          <a:ln w="6350">
            <a:solidFill>
              <a:srgbClr val="000000"/>
            </a:solidFill>
            <a:prstDash val="solid"/>
            <a:round/>
            <a:headEnd/>
            <a:tailEnd/>
          </a:ln>
        </p:spPr>
        <p:txBody>
          <a:bodyPr/>
          <a:lstStyle/>
          <a:p>
            <a:endParaRPr lang="ja-JP" altLang="en-US"/>
          </a:p>
        </p:txBody>
      </p:sp>
      <p:sp>
        <p:nvSpPr>
          <p:cNvPr id="34823" name="Freeform 6"/>
          <p:cNvSpPr>
            <a:spLocks/>
          </p:cNvSpPr>
          <p:nvPr/>
        </p:nvSpPr>
        <p:spPr bwMode="auto">
          <a:xfrm>
            <a:off x="6461125" y="2749550"/>
            <a:ext cx="82550" cy="550863"/>
          </a:xfrm>
          <a:custGeom>
            <a:avLst/>
            <a:gdLst>
              <a:gd name="T0" fmla="*/ 2147483647 w 3"/>
              <a:gd name="T1" fmla="*/ 0 h 347"/>
              <a:gd name="T2" fmla="*/ 2147483647 w 3"/>
              <a:gd name="T3" fmla="*/ 2147483647 h 347"/>
              <a:gd name="T4" fmla="*/ 2147483647 w 3"/>
              <a:gd name="T5" fmla="*/ 2147483647 h 347"/>
              <a:gd name="T6" fmla="*/ 2147483647 w 3"/>
              <a:gd name="T7" fmla="*/ 2147483647 h 347"/>
              <a:gd name="T8" fmla="*/ 0 w 3"/>
              <a:gd name="T9" fmla="*/ 2147483647 h 347"/>
              <a:gd name="T10" fmla="*/ 0 w 3"/>
              <a:gd name="T11" fmla="*/ 2147483647 h 347"/>
              <a:gd name="T12" fmla="*/ 0 w 3"/>
              <a:gd name="T13" fmla="*/ 2147483647 h 347"/>
              <a:gd name="T14" fmla="*/ 0 w 3"/>
              <a:gd name="T15" fmla="*/ 2147483647 h 347"/>
              <a:gd name="T16" fmla="*/ 0 w 3"/>
              <a:gd name="T17" fmla="*/ 2147483647 h 347"/>
              <a:gd name="T18" fmla="*/ 0 w 3"/>
              <a:gd name="T19" fmla="*/ 2147483647 h 347"/>
              <a:gd name="T20" fmla="*/ 2147483647 w 3"/>
              <a:gd name="T21" fmla="*/ 2147483647 h 347"/>
              <a:gd name="T22" fmla="*/ 2147483647 w 3"/>
              <a:gd name="T23" fmla="*/ 2147483647 h 347"/>
              <a:gd name="T24" fmla="*/ 2147483647 w 3"/>
              <a:gd name="T25" fmla="*/ 2147483647 h 347"/>
              <a:gd name="T26" fmla="*/ 2147483647 w 3"/>
              <a:gd name="T27" fmla="*/ 2147483647 h 347"/>
              <a:gd name="T28" fmla="*/ 2147483647 w 3"/>
              <a:gd name="T29" fmla="*/ 0 h 3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 h="347">
                <a:moveTo>
                  <a:pt x="3" y="0"/>
                </a:moveTo>
                <a:lnTo>
                  <a:pt x="3" y="8"/>
                </a:lnTo>
                <a:lnTo>
                  <a:pt x="3" y="15"/>
                </a:lnTo>
                <a:lnTo>
                  <a:pt x="0" y="23"/>
                </a:lnTo>
                <a:lnTo>
                  <a:pt x="0" y="30"/>
                </a:lnTo>
                <a:lnTo>
                  <a:pt x="0" y="347"/>
                </a:lnTo>
                <a:lnTo>
                  <a:pt x="0" y="340"/>
                </a:lnTo>
                <a:lnTo>
                  <a:pt x="3" y="332"/>
                </a:lnTo>
                <a:lnTo>
                  <a:pt x="3" y="324"/>
                </a:lnTo>
                <a:lnTo>
                  <a:pt x="3" y="317"/>
                </a:lnTo>
                <a:lnTo>
                  <a:pt x="3" y="0"/>
                </a:lnTo>
                <a:close/>
              </a:path>
            </a:pathLst>
          </a:custGeom>
          <a:solidFill>
            <a:srgbClr val="4D4D80"/>
          </a:solidFill>
          <a:ln w="6350">
            <a:solidFill>
              <a:srgbClr val="000000"/>
            </a:solidFill>
            <a:prstDash val="solid"/>
            <a:round/>
            <a:headEnd/>
            <a:tailEnd/>
          </a:ln>
        </p:spPr>
        <p:txBody>
          <a:bodyPr/>
          <a:lstStyle/>
          <a:p>
            <a:endParaRPr lang="ja-JP" altLang="en-US"/>
          </a:p>
        </p:txBody>
      </p:sp>
      <p:sp>
        <p:nvSpPr>
          <p:cNvPr id="34824" name="Freeform 7"/>
          <p:cNvSpPr>
            <a:spLocks/>
          </p:cNvSpPr>
          <p:nvPr/>
        </p:nvSpPr>
        <p:spPr bwMode="auto">
          <a:xfrm>
            <a:off x="4602163" y="2749550"/>
            <a:ext cx="2262187" cy="544513"/>
          </a:xfrm>
          <a:custGeom>
            <a:avLst/>
            <a:gdLst>
              <a:gd name="T0" fmla="*/ 0 w 1167"/>
              <a:gd name="T1" fmla="*/ 0 h 343"/>
              <a:gd name="T2" fmla="*/ 2147483647 w 1167"/>
              <a:gd name="T3" fmla="*/ 2147483647 h 343"/>
              <a:gd name="T4" fmla="*/ 2147483647 w 1167"/>
              <a:gd name="T5" fmla="*/ 2147483647 h 343"/>
              <a:gd name="T6" fmla="*/ 0 w 1167"/>
              <a:gd name="T7" fmla="*/ 2147483647 h 343"/>
              <a:gd name="T8" fmla="*/ 0 w 1167"/>
              <a:gd name="T9" fmla="*/ 0 h 3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7" h="343">
                <a:moveTo>
                  <a:pt x="0" y="0"/>
                </a:moveTo>
                <a:lnTo>
                  <a:pt x="1167" y="27"/>
                </a:lnTo>
                <a:lnTo>
                  <a:pt x="1167" y="343"/>
                </a:lnTo>
                <a:lnTo>
                  <a:pt x="0" y="317"/>
                </a:lnTo>
                <a:lnTo>
                  <a:pt x="0" y="0"/>
                </a:lnTo>
                <a:close/>
              </a:path>
            </a:pathLst>
          </a:custGeom>
          <a:solidFill>
            <a:srgbClr val="4D4D80"/>
          </a:solidFill>
          <a:ln w="6350">
            <a:solidFill>
              <a:srgbClr val="000000"/>
            </a:solidFill>
            <a:prstDash val="solid"/>
            <a:round/>
            <a:headEnd/>
            <a:tailEnd/>
          </a:ln>
        </p:spPr>
        <p:txBody>
          <a:bodyPr/>
          <a:lstStyle/>
          <a:p>
            <a:endParaRPr lang="ja-JP" altLang="en-US"/>
          </a:p>
        </p:txBody>
      </p:sp>
      <p:sp>
        <p:nvSpPr>
          <p:cNvPr id="34825" name="Freeform 8"/>
          <p:cNvSpPr>
            <a:spLocks/>
          </p:cNvSpPr>
          <p:nvPr/>
        </p:nvSpPr>
        <p:spPr bwMode="auto">
          <a:xfrm>
            <a:off x="4602163" y="2114550"/>
            <a:ext cx="2276475" cy="682625"/>
          </a:xfrm>
          <a:custGeom>
            <a:avLst/>
            <a:gdLst>
              <a:gd name="T0" fmla="*/ 2147483647 w 1174"/>
              <a:gd name="T1" fmla="*/ 0 h 430"/>
              <a:gd name="T2" fmla="*/ 2147483647 w 1174"/>
              <a:gd name="T3" fmla="*/ 0 h 430"/>
              <a:gd name="T4" fmla="*/ 2147483647 w 1174"/>
              <a:gd name="T5" fmla="*/ 0 h 430"/>
              <a:gd name="T6" fmla="*/ 2147483647 w 1174"/>
              <a:gd name="T7" fmla="*/ 2147483647 h 430"/>
              <a:gd name="T8" fmla="*/ 2147483647 w 1174"/>
              <a:gd name="T9" fmla="*/ 2147483647 h 430"/>
              <a:gd name="T10" fmla="*/ 2147483647 w 1174"/>
              <a:gd name="T11" fmla="*/ 2147483647 h 430"/>
              <a:gd name="T12" fmla="*/ 2147483647 w 1174"/>
              <a:gd name="T13" fmla="*/ 2147483647 h 430"/>
              <a:gd name="T14" fmla="*/ 2147483647 w 1174"/>
              <a:gd name="T15" fmla="*/ 2147483647 h 430"/>
              <a:gd name="T16" fmla="*/ 2147483647 w 1174"/>
              <a:gd name="T17" fmla="*/ 2147483647 h 430"/>
              <a:gd name="T18" fmla="*/ 2147483647 w 1174"/>
              <a:gd name="T19" fmla="*/ 2147483647 h 430"/>
              <a:gd name="T20" fmla="*/ 2147483647 w 1174"/>
              <a:gd name="T21" fmla="*/ 2147483647 h 430"/>
              <a:gd name="T22" fmla="*/ 2147483647 w 1174"/>
              <a:gd name="T23" fmla="*/ 2147483647 h 430"/>
              <a:gd name="T24" fmla="*/ 2147483647 w 1174"/>
              <a:gd name="T25" fmla="*/ 2147483647 h 430"/>
              <a:gd name="T26" fmla="*/ 2147483647 w 1174"/>
              <a:gd name="T27" fmla="*/ 2147483647 h 430"/>
              <a:gd name="T28" fmla="*/ 2147483647 w 1174"/>
              <a:gd name="T29" fmla="*/ 2147483647 h 430"/>
              <a:gd name="T30" fmla="*/ 2147483647 w 1174"/>
              <a:gd name="T31" fmla="*/ 2147483647 h 430"/>
              <a:gd name="T32" fmla="*/ 2147483647 w 1174"/>
              <a:gd name="T33" fmla="*/ 2147483647 h 430"/>
              <a:gd name="T34" fmla="*/ 2147483647 w 1174"/>
              <a:gd name="T35" fmla="*/ 2147483647 h 430"/>
              <a:gd name="T36" fmla="*/ 2147483647 w 1174"/>
              <a:gd name="T37" fmla="*/ 2147483647 h 430"/>
              <a:gd name="T38" fmla="*/ 2147483647 w 1174"/>
              <a:gd name="T39" fmla="*/ 2147483647 h 430"/>
              <a:gd name="T40" fmla="*/ 2147483647 w 1174"/>
              <a:gd name="T41" fmla="*/ 2147483647 h 430"/>
              <a:gd name="T42" fmla="*/ 2147483647 w 1174"/>
              <a:gd name="T43" fmla="*/ 2147483647 h 430"/>
              <a:gd name="T44" fmla="*/ 2147483647 w 1174"/>
              <a:gd name="T45" fmla="*/ 2147483647 h 430"/>
              <a:gd name="T46" fmla="*/ 2147483647 w 1174"/>
              <a:gd name="T47" fmla="*/ 2147483647 h 430"/>
              <a:gd name="T48" fmla="*/ 2147483647 w 1174"/>
              <a:gd name="T49" fmla="*/ 2147483647 h 430"/>
              <a:gd name="T50" fmla="*/ 2147483647 w 1174"/>
              <a:gd name="T51" fmla="*/ 2147483647 h 430"/>
              <a:gd name="T52" fmla="*/ 2147483647 w 1174"/>
              <a:gd name="T53" fmla="*/ 2147483647 h 430"/>
              <a:gd name="T54" fmla="*/ 2147483647 w 1174"/>
              <a:gd name="T55" fmla="*/ 2147483647 h 430"/>
              <a:gd name="T56" fmla="*/ 2147483647 w 1174"/>
              <a:gd name="T57" fmla="*/ 2147483647 h 430"/>
              <a:gd name="T58" fmla="*/ 2147483647 w 1174"/>
              <a:gd name="T59" fmla="*/ 2147483647 h 430"/>
              <a:gd name="T60" fmla="*/ 2147483647 w 1174"/>
              <a:gd name="T61" fmla="*/ 2147483647 h 430"/>
              <a:gd name="T62" fmla="*/ 2147483647 w 1174"/>
              <a:gd name="T63" fmla="*/ 2147483647 h 430"/>
              <a:gd name="T64" fmla="*/ 2147483647 w 1174"/>
              <a:gd name="T65" fmla="*/ 2147483647 h 430"/>
              <a:gd name="T66" fmla="*/ 2147483647 w 1174"/>
              <a:gd name="T67" fmla="*/ 2147483647 h 430"/>
              <a:gd name="T68" fmla="*/ 2147483647 w 1174"/>
              <a:gd name="T69" fmla="*/ 2147483647 h 430"/>
              <a:gd name="T70" fmla="*/ 2147483647 w 1174"/>
              <a:gd name="T71" fmla="*/ 2147483647 h 430"/>
              <a:gd name="T72" fmla="*/ 2147483647 w 1174"/>
              <a:gd name="T73" fmla="*/ 2147483647 h 430"/>
              <a:gd name="T74" fmla="*/ 2147483647 w 1174"/>
              <a:gd name="T75" fmla="*/ 2147483647 h 430"/>
              <a:gd name="T76" fmla="*/ 2147483647 w 1174"/>
              <a:gd name="T77" fmla="*/ 2147483647 h 430"/>
              <a:gd name="T78" fmla="*/ 2147483647 w 1174"/>
              <a:gd name="T79" fmla="*/ 2147483647 h 430"/>
              <a:gd name="T80" fmla="*/ 2147483647 w 1174"/>
              <a:gd name="T81" fmla="*/ 2147483647 h 430"/>
              <a:gd name="T82" fmla="*/ 2147483647 w 1174"/>
              <a:gd name="T83" fmla="*/ 2147483647 h 430"/>
              <a:gd name="T84" fmla="*/ 2147483647 w 1174"/>
              <a:gd name="T85" fmla="*/ 2147483647 h 430"/>
              <a:gd name="T86" fmla="*/ 2147483647 w 1174"/>
              <a:gd name="T87" fmla="*/ 2147483647 h 430"/>
              <a:gd name="T88" fmla="*/ 2147483647 w 1174"/>
              <a:gd name="T89" fmla="*/ 2147483647 h 430"/>
              <a:gd name="T90" fmla="*/ 2147483647 w 1174"/>
              <a:gd name="T91" fmla="*/ 2147483647 h 430"/>
              <a:gd name="T92" fmla="*/ 2147483647 w 1174"/>
              <a:gd name="T93" fmla="*/ 2147483647 h 430"/>
              <a:gd name="T94" fmla="*/ 2147483647 w 1174"/>
              <a:gd name="T95" fmla="*/ 2147483647 h 430"/>
              <a:gd name="T96" fmla="*/ 0 w 1174"/>
              <a:gd name="T97" fmla="*/ 2147483647 h 4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74" h="430">
                <a:moveTo>
                  <a:pt x="0" y="0"/>
                </a:moveTo>
                <a:lnTo>
                  <a:pt x="22" y="0"/>
                </a:lnTo>
                <a:lnTo>
                  <a:pt x="41" y="0"/>
                </a:lnTo>
                <a:lnTo>
                  <a:pt x="64" y="0"/>
                </a:lnTo>
                <a:lnTo>
                  <a:pt x="83" y="0"/>
                </a:lnTo>
                <a:lnTo>
                  <a:pt x="101" y="0"/>
                </a:lnTo>
                <a:lnTo>
                  <a:pt x="124" y="0"/>
                </a:lnTo>
                <a:lnTo>
                  <a:pt x="143" y="4"/>
                </a:lnTo>
                <a:lnTo>
                  <a:pt x="165" y="4"/>
                </a:lnTo>
                <a:lnTo>
                  <a:pt x="184" y="4"/>
                </a:lnTo>
                <a:lnTo>
                  <a:pt x="203" y="4"/>
                </a:lnTo>
                <a:lnTo>
                  <a:pt x="226" y="8"/>
                </a:lnTo>
                <a:lnTo>
                  <a:pt x="245" y="8"/>
                </a:lnTo>
                <a:lnTo>
                  <a:pt x="263" y="8"/>
                </a:lnTo>
                <a:lnTo>
                  <a:pt x="286" y="12"/>
                </a:lnTo>
                <a:lnTo>
                  <a:pt x="305" y="12"/>
                </a:lnTo>
                <a:lnTo>
                  <a:pt x="324" y="16"/>
                </a:lnTo>
                <a:lnTo>
                  <a:pt x="342" y="16"/>
                </a:lnTo>
                <a:lnTo>
                  <a:pt x="365" y="19"/>
                </a:lnTo>
                <a:lnTo>
                  <a:pt x="384" y="23"/>
                </a:lnTo>
                <a:lnTo>
                  <a:pt x="403" y="23"/>
                </a:lnTo>
                <a:lnTo>
                  <a:pt x="421" y="27"/>
                </a:lnTo>
                <a:lnTo>
                  <a:pt x="440" y="31"/>
                </a:lnTo>
                <a:lnTo>
                  <a:pt x="459" y="31"/>
                </a:lnTo>
                <a:lnTo>
                  <a:pt x="478" y="34"/>
                </a:lnTo>
                <a:lnTo>
                  <a:pt x="497" y="38"/>
                </a:lnTo>
                <a:lnTo>
                  <a:pt x="516" y="42"/>
                </a:lnTo>
                <a:lnTo>
                  <a:pt x="534" y="42"/>
                </a:lnTo>
                <a:lnTo>
                  <a:pt x="549" y="46"/>
                </a:lnTo>
                <a:lnTo>
                  <a:pt x="568" y="50"/>
                </a:lnTo>
                <a:lnTo>
                  <a:pt x="587" y="53"/>
                </a:lnTo>
                <a:lnTo>
                  <a:pt x="606" y="57"/>
                </a:lnTo>
                <a:lnTo>
                  <a:pt x="621" y="61"/>
                </a:lnTo>
                <a:lnTo>
                  <a:pt x="640" y="65"/>
                </a:lnTo>
                <a:lnTo>
                  <a:pt x="655" y="68"/>
                </a:lnTo>
                <a:lnTo>
                  <a:pt x="674" y="72"/>
                </a:lnTo>
                <a:lnTo>
                  <a:pt x="689" y="76"/>
                </a:lnTo>
                <a:lnTo>
                  <a:pt x="708" y="80"/>
                </a:lnTo>
                <a:lnTo>
                  <a:pt x="723" y="83"/>
                </a:lnTo>
                <a:lnTo>
                  <a:pt x="738" y="87"/>
                </a:lnTo>
                <a:lnTo>
                  <a:pt x="753" y="95"/>
                </a:lnTo>
                <a:lnTo>
                  <a:pt x="772" y="99"/>
                </a:lnTo>
                <a:lnTo>
                  <a:pt x="787" y="102"/>
                </a:lnTo>
                <a:lnTo>
                  <a:pt x="802" y="106"/>
                </a:lnTo>
                <a:lnTo>
                  <a:pt x="817" y="114"/>
                </a:lnTo>
                <a:lnTo>
                  <a:pt x="832" y="117"/>
                </a:lnTo>
                <a:lnTo>
                  <a:pt x="843" y="121"/>
                </a:lnTo>
                <a:lnTo>
                  <a:pt x="858" y="129"/>
                </a:lnTo>
                <a:lnTo>
                  <a:pt x="873" y="132"/>
                </a:lnTo>
                <a:lnTo>
                  <a:pt x="885" y="136"/>
                </a:lnTo>
                <a:lnTo>
                  <a:pt x="900" y="144"/>
                </a:lnTo>
                <a:lnTo>
                  <a:pt x="911" y="148"/>
                </a:lnTo>
                <a:lnTo>
                  <a:pt x="926" y="155"/>
                </a:lnTo>
                <a:lnTo>
                  <a:pt x="937" y="159"/>
                </a:lnTo>
                <a:lnTo>
                  <a:pt x="949" y="166"/>
                </a:lnTo>
                <a:lnTo>
                  <a:pt x="960" y="170"/>
                </a:lnTo>
                <a:lnTo>
                  <a:pt x="971" y="178"/>
                </a:lnTo>
                <a:lnTo>
                  <a:pt x="982" y="181"/>
                </a:lnTo>
                <a:lnTo>
                  <a:pt x="994" y="189"/>
                </a:lnTo>
                <a:lnTo>
                  <a:pt x="1005" y="193"/>
                </a:lnTo>
                <a:lnTo>
                  <a:pt x="1016" y="200"/>
                </a:lnTo>
                <a:lnTo>
                  <a:pt x="1028" y="208"/>
                </a:lnTo>
                <a:lnTo>
                  <a:pt x="1035" y="212"/>
                </a:lnTo>
                <a:lnTo>
                  <a:pt x="1046" y="219"/>
                </a:lnTo>
                <a:lnTo>
                  <a:pt x="1054" y="227"/>
                </a:lnTo>
                <a:lnTo>
                  <a:pt x="1065" y="230"/>
                </a:lnTo>
                <a:lnTo>
                  <a:pt x="1073" y="238"/>
                </a:lnTo>
                <a:lnTo>
                  <a:pt x="1080" y="246"/>
                </a:lnTo>
                <a:lnTo>
                  <a:pt x="1088" y="249"/>
                </a:lnTo>
                <a:lnTo>
                  <a:pt x="1095" y="257"/>
                </a:lnTo>
                <a:lnTo>
                  <a:pt x="1103" y="264"/>
                </a:lnTo>
                <a:lnTo>
                  <a:pt x="1110" y="272"/>
                </a:lnTo>
                <a:lnTo>
                  <a:pt x="1118" y="276"/>
                </a:lnTo>
                <a:lnTo>
                  <a:pt x="1122" y="283"/>
                </a:lnTo>
                <a:lnTo>
                  <a:pt x="1129" y="291"/>
                </a:lnTo>
                <a:lnTo>
                  <a:pt x="1133" y="298"/>
                </a:lnTo>
                <a:lnTo>
                  <a:pt x="1141" y="302"/>
                </a:lnTo>
                <a:lnTo>
                  <a:pt x="1144" y="310"/>
                </a:lnTo>
                <a:lnTo>
                  <a:pt x="1148" y="317"/>
                </a:lnTo>
                <a:lnTo>
                  <a:pt x="1152" y="325"/>
                </a:lnTo>
                <a:lnTo>
                  <a:pt x="1156" y="332"/>
                </a:lnTo>
                <a:lnTo>
                  <a:pt x="1159" y="340"/>
                </a:lnTo>
                <a:lnTo>
                  <a:pt x="1163" y="344"/>
                </a:lnTo>
                <a:lnTo>
                  <a:pt x="1163" y="351"/>
                </a:lnTo>
                <a:lnTo>
                  <a:pt x="1167" y="359"/>
                </a:lnTo>
                <a:lnTo>
                  <a:pt x="1171" y="366"/>
                </a:lnTo>
                <a:lnTo>
                  <a:pt x="1171" y="374"/>
                </a:lnTo>
                <a:lnTo>
                  <a:pt x="1171" y="381"/>
                </a:lnTo>
                <a:lnTo>
                  <a:pt x="1174" y="389"/>
                </a:lnTo>
                <a:lnTo>
                  <a:pt x="1174" y="393"/>
                </a:lnTo>
                <a:lnTo>
                  <a:pt x="1174" y="400"/>
                </a:lnTo>
                <a:lnTo>
                  <a:pt x="1174" y="408"/>
                </a:lnTo>
                <a:lnTo>
                  <a:pt x="1174" y="415"/>
                </a:lnTo>
                <a:lnTo>
                  <a:pt x="1171" y="423"/>
                </a:lnTo>
                <a:lnTo>
                  <a:pt x="1171" y="430"/>
                </a:lnTo>
                <a:lnTo>
                  <a:pt x="0" y="400"/>
                </a:lnTo>
                <a:lnTo>
                  <a:pt x="0" y="0"/>
                </a:lnTo>
                <a:close/>
              </a:path>
            </a:pathLst>
          </a:custGeom>
          <a:solidFill>
            <a:srgbClr val="9999FF"/>
          </a:solidFill>
          <a:ln w="6350">
            <a:solidFill>
              <a:srgbClr val="000000"/>
            </a:solidFill>
            <a:prstDash val="solid"/>
            <a:round/>
            <a:headEnd/>
            <a:tailEnd/>
          </a:ln>
        </p:spPr>
        <p:txBody>
          <a:bodyPr/>
          <a:lstStyle/>
          <a:p>
            <a:endParaRPr lang="ja-JP" altLang="en-US"/>
          </a:p>
        </p:txBody>
      </p:sp>
      <p:sp>
        <p:nvSpPr>
          <p:cNvPr id="34826" name="Freeform 9"/>
          <p:cNvSpPr>
            <a:spLocks/>
          </p:cNvSpPr>
          <p:nvPr/>
        </p:nvSpPr>
        <p:spPr bwMode="auto">
          <a:xfrm>
            <a:off x="2168525" y="2822575"/>
            <a:ext cx="82550" cy="627063"/>
          </a:xfrm>
          <a:custGeom>
            <a:avLst/>
            <a:gdLst>
              <a:gd name="T0" fmla="*/ 2147483647 w 19"/>
              <a:gd name="T1" fmla="*/ 2147483647 h 395"/>
              <a:gd name="T2" fmla="*/ 2147483647 w 19"/>
              <a:gd name="T3" fmla="*/ 2147483647 h 395"/>
              <a:gd name="T4" fmla="*/ 2147483647 w 19"/>
              <a:gd name="T5" fmla="*/ 2147483647 h 395"/>
              <a:gd name="T6" fmla="*/ 2147483647 w 19"/>
              <a:gd name="T7" fmla="*/ 2147483647 h 395"/>
              <a:gd name="T8" fmla="*/ 2147483647 w 19"/>
              <a:gd name="T9" fmla="*/ 2147483647 h 395"/>
              <a:gd name="T10" fmla="*/ 2147483647 w 19"/>
              <a:gd name="T11" fmla="*/ 2147483647 h 395"/>
              <a:gd name="T12" fmla="*/ 2147483647 w 19"/>
              <a:gd name="T13" fmla="*/ 2147483647 h 395"/>
              <a:gd name="T14" fmla="*/ 2147483647 w 19"/>
              <a:gd name="T15" fmla="*/ 2147483647 h 395"/>
              <a:gd name="T16" fmla="*/ 2147483647 w 19"/>
              <a:gd name="T17" fmla="*/ 2147483647 h 395"/>
              <a:gd name="T18" fmla="*/ 0 w 19"/>
              <a:gd name="T19" fmla="*/ 2147483647 h 395"/>
              <a:gd name="T20" fmla="*/ 0 w 19"/>
              <a:gd name="T21" fmla="*/ 2147483647 h 395"/>
              <a:gd name="T22" fmla="*/ 0 w 19"/>
              <a:gd name="T23" fmla="*/ 2147483647 h 395"/>
              <a:gd name="T24" fmla="*/ 0 w 19"/>
              <a:gd name="T25" fmla="*/ 0 h 395"/>
              <a:gd name="T26" fmla="*/ 0 w 19"/>
              <a:gd name="T27" fmla="*/ 2147483647 h 395"/>
              <a:gd name="T28" fmla="*/ 0 w 19"/>
              <a:gd name="T29" fmla="*/ 2147483647 h 395"/>
              <a:gd name="T30" fmla="*/ 0 w 19"/>
              <a:gd name="T31" fmla="*/ 2147483647 h 395"/>
              <a:gd name="T32" fmla="*/ 0 w 19"/>
              <a:gd name="T33" fmla="*/ 2147483647 h 395"/>
              <a:gd name="T34" fmla="*/ 2147483647 w 19"/>
              <a:gd name="T35" fmla="*/ 2147483647 h 395"/>
              <a:gd name="T36" fmla="*/ 2147483647 w 19"/>
              <a:gd name="T37" fmla="*/ 2147483647 h 395"/>
              <a:gd name="T38" fmla="*/ 2147483647 w 19"/>
              <a:gd name="T39" fmla="*/ 2147483647 h 395"/>
              <a:gd name="T40" fmla="*/ 2147483647 w 19"/>
              <a:gd name="T41" fmla="*/ 2147483647 h 395"/>
              <a:gd name="T42" fmla="*/ 2147483647 w 19"/>
              <a:gd name="T43" fmla="*/ 2147483647 h 395"/>
              <a:gd name="T44" fmla="*/ 2147483647 w 19"/>
              <a:gd name="T45" fmla="*/ 2147483647 h 395"/>
              <a:gd name="T46" fmla="*/ 2147483647 w 19"/>
              <a:gd name="T47" fmla="*/ 2147483647 h 395"/>
              <a:gd name="T48" fmla="*/ 2147483647 w 19"/>
              <a:gd name="T49" fmla="*/ 2147483647 h 395"/>
              <a:gd name="T50" fmla="*/ 2147483647 w 19"/>
              <a:gd name="T51" fmla="*/ 2147483647 h 395"/>
              <a:gd name="T52" fmla="*/ 2147483647 w 19"/>
              <a:gd name="T53" fmla="*/ 2147483647 h 3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 h="395">
                <a:moveTo>
                  <a:pt x="19" y="79"/>
                </a:moveTo>
                <a:lnTo>
                  <a:pt x="15" y="71"/>
                </a:lnTo>
                <a:lnTo>
                  <a:pt x="15" y="64"/>
                </a:lnTo>
                <a:lnTo>
                  <a:pt x="11" y="56"/>
                </a:lnTo>
                <a:lnTo>
                  <a:pt x="8" y="49"/>
                </a:lnTo>
                <a:lnTo>
                  <a:pt x="4" y="41"/>
                </a:lnTo>
                <a:lnTo>
                  <a:pt x="4" y="37"/>
                </a:lnTo>
                <a:lnTo>
                  <a:pt x="4" y="30"/>
                </a:lnTo>
                <a:lnTo>
                  <a:pt x="0" y="22"/>
                </a:lnTo>
                <a:lnTo>
                  <a:pt x="0" y="15"/>
                </a:lnTo>
                <a:lnTo>
                  <a:pt x="0" y="7"/>
                </a:lnTo>
                <a:lnTo>
                  <a:pt x="0" y="0"/>
                </a:lnTo>
                <a:lnTo>
                  <a:pt x="0" y="316"/>
                </a:lnTo>
                <a:lnTo>
                  <a:pt x="0" y="324"/>
                </a:lnTo>
                <a:lnTo>
                  <a:pt x="0" y="331"/>
                </a:lnTo>
                <a:lnTo>
                  <a:pt x="0" y="339"/>
                </a:lnTo>
                <a:lnTo>
                  <a:pt x="4" y="346"/>
                </a:lnTo>
                <a:lnTo>
                  <a:pt x="4" y="354"/>
                </a:lnTo>
                <a:lnTo>
                  <a:pt x="4" y="358"/>
                </a:lnTo>
                <a:lnTo>
                  <a:pt x="8" y="365"/>
                </a:lnTo>
                <a:lnTo>
                  <a:pt x="11" y="373"/>
                </a:lnTo>
                <a:lnTo>
                  <a:pt x="15" y="380"/>
                </a:lnTo>
                <a:lnTo>
                  <a:pt x="15" y="388"/>
                </a:lnTo>
                <a:lnTo>
                  <a:pt x="19" y="395"/>
                </a:lnTo>
                <a:lnTo>
                  <a:pt x="19" y="79"/>
                </a:lnTo>
                <a:close/>
              </a:path>
            </a:pathLst>
          </a:custGeom>
          <a:solidFill>
            <a:srgbClr val="668080"/>
          </a:solidFill>
          <a:ln w="6350">
            <a:solidFill>
              <a:srgbClr val="000000"/>
            </a:solidFill>
            <a:prstDash val="solid"/>
            <a:round/>
            <a:headEnd/>
            <a:tailEnd/>
          </a:ln>
        </p:spPr>
        <p:txBody>
          <a:bodyPr/>
          <a:lstStyle/>
          <a:p>
            <a:endParaRPr lang="ja-JP" altLang="en-US"/>
          </a:p>
        </p:txBody>
      </p:sp>
      <p:sp>
        <p:nvSpPr>
          <p:cNvPr id="34827" name="Freeform 10"/>
          <p:cNvSpPr>
            <a:spLocks/>
          </p:cNvSpPr>
          <p:nvPr/>
        </p:nvSpPr>
        <p:spPr bwMode="auto">
          <a:xfrm>
            <a:off x="2198688" y="2822575"/>
            <a:ext cx="2232025" cy="622300"/>
          </a:xfrm>
          <a:custGeom>
            <a:avLst/>
            <a:gdLst>
              <a:gd name="T0" fmla="*/ 2147483647 w 1152"/>
              <a:gd name="T1" fmla="*/ 0 h 392"/>
              <a:gd name="T2" fmla="*/ 0 w 1152"/>
              <a:gd name="T3" fmla="*/ 2147483647 h 392"/>
              <a:gd name="T4" fmla="*/ 0 w 1152"/>
              <a:gd name="T5" fmla="*/ 2147483647 h 392"/>
              <a:gd name="T6" fmla="*/ 2147483647 w 1152"/>
              <a:gd name="T7" fmla="*/ 2147483647 h 392"/>
              <a:gd name="T8" fmla="*/ 2147483647 w 1152"/>
              <a:gd name="T9" fmla="*/ 0 h 3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2" h="392">
                <a:moveTo>
                  <a:pt x="1152" y="0"/>
                </a:moveTo>
                <a:lnTo>
                  <a:pt x="0" y="75"/>
                </a:lnTo>
                <a:lnTo>
                  <a:pt x="0" y="392"/>
                </a:lnTo>
                <a:lnTo>
                  <a:pt x="1152" y="316"/>
                </a:lnTo>
                <a:lnTo>
                  <a:pt x="1152" y="0"/>
                </a:lnTo>
                <a:close/>
              </a:path>
            </a:pathLst>
          </a:custGeom>
          <a:solidFill>
            <a:srgbClr val="668080"/>
          </a:solidFill>
          <a:ln w="6350">
            <a:solidFill>
              <a:srgbClr val="000000"/>
            </a:solidFill>
            <a:prstDash val="solid"/>
            <a:round/>
            <a:headEnd/>
            <a:tailEnd/>
          </a:ln>
        </p:spPr>
        <p:txBody>
          <a:bodyPr/>
          <a:lstStyle/>
          <a:p>
            <a:endParaRPr lang="ja-JP" altLang="en-US"/>
          </a:p>
        </p:txBody>
      </p:sp>
      <p:sp>
        <p:nvSpPr>
          <p:cNvPr id="34828" name="Freeform 11"/>
          <p:cNvSpPr>
            <a:spLocks/>
          </p:cNvSpPr>
          <p:nvPr/>
        </p:nvSpPr>
        <p:spPr bwMode="auto">
          <a:xfrm>
            <a:off x="2168525" y="2265363"/>
            <a:ext cx="2268538" cy="682625"/>
          </a:xfrm>
          <a:custGeom>
            <a:avLst/>
            <a:gdLst>
              <a:gd name="T0" fmla="*/ 2147483647 w 1171"/>
              <a:gd name="T1" fmla="*/ 2147483647 h 430"/>
              <a:gd name="T2" fmla="*/ 2147483647 w 1171"/>
              <a:gd name="T3" fmla="*/ 2147483647 h 430"/>
              <a:gd name="T4" fmla="*/ 2147483647 w 1171"/>
              <a:gd name="T5" fmla="*/ 2147483647 h 430"/>
              <a:gd name="T6" fmla="*/ 2147483647 w 1171"/>
              <a:gd name="T7" fmla="*/ 2147483647 h 430"/>
              <a:gd name="T8" fmla="*/ 0 w 1171"/>
              <a:gd name="T9" fmla="*/ 2147483647 h 430"/>
              <a:gd name="T10" fmla="*/ 0 w 1171"/>
              <a:gd name="T11" fmla="*/ 2147483647 h 430"/>
              <a:gd name="T12" fmla="*/ 0 w 1171"/>
              <a:gd name="T13" fmla="*/ 2147483647 h 430"/>
              <a:gd name="T14" fmla="*/ 2147483647 w 1171"/>
              <a:gd name="T15" fmla="*/ 2147483647 h 430"/>
              <a:gd name="T16" fmla="*/ 2147483647 w 1171"/>
              <a:gd name="T17" fmla="*/ 2147483647 h 430"/>
              <a:gd name="T18" fmla="*/ 2147483647 w 1171"/>
              <a:gd name="T19" fmla="*/ 2147483647 h 430"/>
              <a:gd name="T20" fmla="*/ 2147483647 w 1171"/>
              <a:gd name="T21" fmla="*/ 2147483647 h 430"/>
              <a:gd name="T22" fmla="*/ 2147483647 w 1171"/>
              <a:gd name="T23" fmla="*/ 2147483647 h 430"/>
              <a:gd name="T24" fmla="*/ 2147483647 w 1171"/>
              <a:gd name="T25" fmla="*/ 2147483647 h 430"/>
              <a:gd name="T26" fmla="*/ 2147483647 w 1171"/>
              <a:gd name="T27" fmla="*/ 2147483647 h 430"/>
              <a:gd name="T28" fmla="*/ 2147483647 w 1171"/>
              <a:gd name="T29" fmla="*/ 2147483647 h 430"/>
              <a:gd name="T30" fmla="*/ 2147483647 w 1171"/>
              <a:gd name="T31" fmla="*/ 2147483647 h 430"/>
              <a:gd name="T32" fmla="*/ 2147483647 w 1171"/>
              <a:gd name="T33" fmla="*/ 2147483647 h 430"/>
              <a:gd name="T34" fmla="*/ 2147483647 w 1171"/>
              <a:gd name="T35" fmla="*/ 2147483647 h 430"/>
              <a:gd name="T36" fmla="*/ 2147483647 w 1171"/>
              <a:gd name="T37" fmla="*/ 2147483647 h 430"/>
              <a:gd name="T38" fmla="*/ 2147483647 w 1171"/>
              <a:gd name="T39" fmla="*/ 2147483647 h 430"/>
              <a:gd name="T40" fmla="*/ 2147483647 w 1171"/>
              <a:gd name="T41" fmla="*/ 2147483647 h 430"/>
              <a:gd name="T42" fmla="*/ 2147483647 w 1171"/>
              <a:gd name="T43" fmla="*/ 2147483647 h 430"/>
              <a:gd name="T44" fmla="*/ 2147483647 w 1171"/>
              <a:gd name="T45" fmla="*/ 2147483647 h 430"/>
              <a:gd name="T46" fmla="*/ 2147483647 w 1171"/>
              <a:gd name="T47" fmla="*/ 2147483647 h 430"/>
              <a:gd name="T48" fmla="*/ 2147483647 w 1171"/>
              <a:gd name="T49" fmla="*/ 2147483647 h 430"/>
              <a:gd name="T50" fmla="*/ 2147483647 w 1171"/>
              <a:gd name="T51" fmla="*/ 2147483647 h 430"/>
              <a:gd name="T52" fmla="*/ 2147483647 w 1171"/>
              <a:gd name="T53" fmla="*/ 2147483647 h 430"/>
              <a:gd name="T54" fmla="*/ 2147483647 w 1171"/>
              <a:gd name="T55" fmla="*/ 2147483647 h 430"/>
              <a:gd name="T56" fmla="*/ 2147483647 w 1171"/>
              <a:gd name="T57" fmla="*/ 2147483647 h 430"/>
              <a:gd name="T58" fmla="*/ 2147483647 w 1171"/>
              <a:gd name="T59" fmla="*/ 2147483647 h 430"/>
              <a:gd name="T60" fmla="*/ 2147483647 w 1171"/>
              <a:gd name="T61" fmla="*/ 2147483647 h 430"/>
              <a:gd name="T62" fmla="*/ 2147483647 w 1171"/>
              <a:gd name="T63" fmla="*/ 2147483647 h 430"/>
              <a:gd name="T64" fmla="*/ 2147483647 w 1171"/>
              <a:gd name="T65" fmla="*/ 2147483647 h 430"/>
              <a:gd name="T66" fmla="*/ 2147483647 w 1171"/>
              <a:gd name="T67" fmla="*/ 2147483647 h 430"/>
              <a:gd name="T68" fmla="*/ 2147483647 w 1171"/>
              <a:gd name="T69" fmla="*/ 2147483647 h 430"/>
              <a:gd name="T70" fmla="*/ 2147483647 w 1171"/>
              <a:gd name="T71" fmla="*/ 2147483647 h 430"/>
              <a:gd name="T72" fmla="*/ 2147483647 w 1171"/>
              <a:gd name="T73" fmla="*/ 2147483647 h 4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71" h="430">
                <a:moveTo>
                  <a:pt x="19" y="430"/>
                </a:moveTo>
                <a:lnTo>
                  <a:pt x="15" y="422"/>
                </a:lnTo>
                <a:lnTo>
                  <a:pt x="15" y="415"/>
                </a:lnTo>
                <a:lnTo>
                  <a:pt x="11" y="407"/>
                </a:lnTo>
                <a:lnTo>
                  <a:pt x="8" y="400"/>
                </a:lnTo>
                <a:lnTo>
                  <a:pt x="4" y="392"/>
                </a:lnTo>
                <a:lnTo>
                  <a:pt x="4" y="388"/>
                </a:lnTo>
                <a:lnTo>
                  <a:pt x="4" y="381"/>
                </a:lnTo>
                <a:lnTo>
                  <a:pt x="0" y="373"/>
                </a:lnTo>
                <a:lnTo>
                  <a:pt x="0" y="366"/>
                </a:lnTo>
                <a:lnTo>
                  <a:pt x="0" y="358"/>
                </a:lnTo>
                <a:lnTo>
                  <a:pt x="0" y="351"/>
                </a:lnTo>
                <a:lnTo>
                  <a:pt x="0" y="343"/>
                </a:lnTo>
                <a:lnTo>
                  <a:pt x="0" y="339"/>
                </a:lnTo>
                <a:lnTo>
                  <a:pt x="0" y="332"/>
                </a:lnTo>
                <a:lnTo>
                  <a:pt x="4" y="324"/>
                </a:lnTo>
                <a:lnTo>
                  <a:pt x="4" y="317"/>
                </a:lnTo>
                <a:lnTo>
                  <a:pt x="4" y="309"/>
                </a:lnTo>
                <a:lnTo>
                  <a:pt x="8" y="302"/>
                </a:lnTo>
                <a:lnTo>
                  <a:pt x="11" y="294"/>
                </a:lnTo>
                <a:lnTo>
                  <a:pt x="15" y="290"/>
                </a:lnTo>
                <a:lnTo>
                  <a:pt x="15" y="283"/>
                </a:lnTo>
                <a:lnTo>
                  <a:pt x="19" y="275"/>
                </a:lnTo>
                <a:lnTo>
                  <a:pt x="26" y="268"/>
                </a:lnTo>
                <a:lnTo>
                  <a:pt x="30" y="260"/>
                </a:lnTo>
                <a:lnTo>
                  <a:pt x="34" y="253"/>
                </a:lnTo>
                <a:lnTo>
                  <a:pt x="38" y="249"/>
                </a:lnTo>
                <a:lnTo>
                  <a:pt x="45" y="241"/>
                </a:lnTo>
                <a:lnTo>
                  <a:pt x="49" y="234"/>
                </a:lnTo>
                <a:lnTo>
                  <a:pt x="57" y="226"/>
                </a:lnTo>
                <a:lnTo>
                  <a:pt x="64" y="222"/>
                </a:lnTo>
                <a:lnTo>
                  <a:pt x="72" y="215"/>
                </a:lnTo>
                <a:lnTo>
                  <a:pt x="75" y="207"/>
                </a:lnTo>
                <a:lnTo>
                  <a:pt x="83" y="200"/>
                </a:lnTo>
                <a:lnTo>
                  <a:pt x="94" y="196"/>
                </a:lnTo>
                <a:lnTo>
                  <a:pt x="102" y="188"/>
                </a:lnTo>
                <a:lnTo>
                  <a:pt x="109" y="181"/>
                </a:lnTo>
                <a:lnTo>
                  <a:pt x="117" y="177"/>
                </a:lnTo>
                <a:lnTo>
                  <a:pt x="128" y="170"/>
                </a:lnTo>
                <a:lnTo>
                  <a:pt x="136" y="162"/>
                </a:lnTo>
                <a:lnTo>
                  <a:pt x="147" y="158"/>
                </a:lnTo>
                <a:lnTo>
                  <a:pt x="154" y="151"/>
                </a:lnTo>
                <a:lnTo>
                  <a:pt x="166" y="143"/>
                </a:lnTo>
                <a:lnTo>
                  <a:pt x="177" y="139"/>
                </a:lnTo>
                <a:lnTo>
                  <a:pt x="188" y="132"/>
                </a:lnTo>
                <a:lnTo>
                  <a:pt x="200" y="128"/>
                </a:lnTo>
                <a:lnTo>
                  <a:pt x="211" y="121"/>
                </a:lnTo>
                <a:lnTo>
                  <a:pt x="222" y="117"/>
                </a:lnTo>
                <a:lnTo>
                  <a:pt x="234" y="109"/>
                </a:lnTo>
                <a:lnTo>
                  <a:pt x="249" y="105"/>
                </a:lnTo>
                <a:lnTo>
                  <a:pt x="260" y="98"/>
                </a:lnTo>
                <a:lnTo>
                  <a:pt x="275" y="94"/>
                </a:lnTo>
                <a:lnTo>
                  <a:pt x="286" y="87"/>
                </a:lnTo>
                <a:lnTo>
                  <a:pt x="301" y="83"/>
                </a:lnTo>
                <a:lnTo>
                  <a:pt x="313" y="79"/>
                </a:lnTo>
                <a:lnTo>
                  <a:pt x="328" y="72"/>
                </a:lnTo>
                <a:lnTo>
                  <a:pt x="343" y="68"/>
                </a:lnTo>
                <a:lnTo>
                  <a:pt x="358" y="64"/>
                </a:lnTo>
                <a:lnTo>
                  <a:pt x="373" y="56"/>
                </a:lnTo>
                <a:lnTo>
                  <a:pt x="388" y="53"/>
                </a:lnTo>
                <a:lnTo>
                  <a:pt x="403" y="49"/>
                </a:lnTo>
                <a:lnTo>
                  <a:pt x="418" y="45"/>
                </a:lnTo>
                <a:lnTo>
                  <a:pt x="433" y="38"/>
                </a:lnTo>
                <a:lnTo>
                  <a:pt x="448" y="34"/>
                </a:lnTo>
                <a:lnTo>
                  <a:pt x="467" y="30"/>
                </a:lnTo>
                <a:lnTo>
                  <a:pt x="482" y="26"/>
                </a:lnTo>
                <a:lnTo>
                  <a:pt x="501" y="23"/>
                </a:lnTo>
                <a:lnTo>
                  <a:pt x="516" y="19"/>
                </a:lnTo>
                <a:lnTo>
                  <a:pt x="535" y="15"/>
                </a:lnTo>
                <a:lnTo>
                  <a:pt x="550" y="11"/>
                </a:lnTo>
                <a:lnTo>
                  <a:pt x="569" y="7"/>
                </a:lnTo>
                <a:lnTo>
                  <a:pt x="584" y="4"/>
                </a:lnTo>
                <a:lnTo>
                  <a:pt x="602" y="0"/>
                </a:lnTo>
                <a:lnTo>
                  <a:pt x="1171" y="351"/>
                </a:lnTo>
                <a:lnTo>
                  <a:pt x="19" y="430"/>
                </a:lnTo>
                <a:close/>
              </a:path>
            </a:pathLst>
          </a:custGeom>
          <a:solidFill>
            <a:srgbClr val="CCFFFF"/>
          </a:solidFill>
          <a:ln w="6350">
            <a:solidFill>
              <a:srgbClr val="000000"/>
            </a:solidFill>
            <a:prstDash val="solid"/>
            <a:round/>
            <a:headEnd/>
            <a:tailEnd/>
          </a:ln>
        </p:spPr>
        <p:txBody>
          <a:bodyPr/>
          <a:lstStyle/>
          <a:p>
            <a:endParaRPr lang="ja-JP" altLang="en-US"/>
          </a:p>
        </p:txBody>
      </p:sp>
      <p:sp>
        <p:nvSpPr>
          <p:cNvPr id="34829" name="Freeform 12"/>
          <p:cNvSpPr>
            <a:spLocks/>
          </p:cNvSpPr>
          <p:nvPr/>
        </p:nvSpPr>
        <p:spPr bwMode="auto">
          <a:xfrm>
            <a:off x="4578350" y="3025775"/>
            <a:ext cx="2268538" cy="1095375"/>
          </a:xfrm>
          <a:custGeom>
            <a:avLst/>
            <a:gdLst>
              <a:gd name="T0" fmla="*/ 2147483647 w 1171"/>
              <a:gd name="T1" fmla="*/ 2147483647 h 690"/>
              <a:gd name="T2" fmla="*/ 2147483647 w 1171"/>
              <a:gd name="T3" fmla="*/ 2147483647 h 690"/>
              <a:gd name="T4" fmla="*/ 2147483647 w 1171"/>
              <a:gd name="T5" fmla="*/ 2147483647 h 690"/>
              <a:gd name="T6" fmla="*/ 2147483647 w 1171"/>
              <a:gd name="T7" fmla="*/ 2147483647 h 690"/>
              <a:gd name="T8" fmla="*/ 2147483647 w 1171"/>
              <a:gd name="T9" fmla="*/ 2147483647 h 690"/>
              <a:gd name="T10" fmla="*/ 2147483647 w 1171"/>
              <a:gd name="T11" fmla="*/ 2147483647 h 690"/>
              <a:gd name="T12" fmla="*/ 2147483647 w 1171"/>
              <a:gd name="T13" fmla="*/ 2147483647 h 690"/>
              <a:gd name="T14" fmla="*/ 2147483647 w 1171"/>
              <a:gd name="T15" fmla="*/ 2147483647 h 690"/>
              <a:gd name="T16" fmla="*/ 2147483647 w 1171"/>
              <a:gd name="T17" fmla="*/ 2147483647 h 690"/>
              <a:gd name="T18" fmla="*/ 2147483647 w 1171"/>
              <a:gd name="T19" fmla="*/ 2147483647 h 690"/>
              <a:gd name="T20" fmla="*/ 2147483647 w 1171"/>
              <a:gd name="T21" fmla="*/ 2147483647 h 690"/>
              <a:gd name="T22" fmla="*/ 2147483647 w 1171"/>
              <a:gd name="T23" fmla="*/ 2147483647 h 690"/>
              <a:gd name="T24" fmla="*/ 2147483647 w 1171"/>
              <a:gd name="T25" fmla="*/ 2147483647 h 690"/>
              <a:gd name="T26" fmla="*/ 2147483647 w 1171"/>
              <a:gd name="T27" fmla="*/ 2147483647 h 690"/>
              <a:gd name="T28" fmla="*/ 2147483647 w 1171"/>
              <a:gd name="T29" fmla="*/ 2147483647 h 690"/>
              <a:gd name="T30" fmla="*/ 2147483647 w 1171"/>
              <a:gd name="T31" fmla="*/ 2147483647 h 690"/>
              <a:gd name="T32" fmla="*/ 2147483647 w 1171"/>
              <a:gd name="T33" fmla="*/ 2147483647 h 690"/>
              <a:gd name="T34" fmla="*/ 2147483647 w 1171"/>
              <a:gd name="T35" fmla="*/ 2147483647 h 690"/>
              <a:gd name="T36" fmla="*/ 2147483647 w 1171"/>
              <a:gd name="T37" fmla="*/ 2147483647 h 690"/>
              <a:gd name="T38" fmla="*/ 2147483647 w 1171"/>
              <a:gd name="T39" fmla="*/ 2147483647 h 690"/>
              <a:gd name="T40" fmla="*/ 2147483647 w 1171"/>
              <a:gd name="T41" fmla="*/ 2147483647 h 690"/>
              <a:gd name="T42" fmla="*/ 2147483647 w 1171"/>
              <a:gd name="T43" fmla="*/ 2147483647 h 690"/>
              <a:gd name="T44" fmla="*/ 2147483647 w 1171"/>
              <a:gd name="T45" fmla="*/ 2147483647 h 690"/>
              <a:gd name="T46" fmla="*/ 2147483647 w 1171"/>
              <a:gd name="T47" fmla="*/ 2147483647 h 690"/>
              <a:gd name="T48" fmla="*/ 2147483647 w 1171"/>
              <a:gd name="T49" fmla="*/ 2147483647 h 690"/>
              <a:gd name="T50" fmla="*/ 2147483647 w 1171"/>
              <a:gd name="T51" fmla="*/ 2147483647 h 690"/>
              <a:gd name="T52" fmla="*/ 2147483647 w 1171"/>
              <a:gd name="T53" fmla="*/ 2147483647 h 690"/>
              <a:gd name="T54" fmla="*/ 2147483647 w 1171"/>
              <a:gd name="T55" fmla="*/ 2147483647 h 690"/>
              <a:gd name="T56" fmla="*/ 2147483647 w 1171"/>
              <a:gd name="T57" fmla="*/ 2147483647 h 690"/>
              <a:gd name="T58" fmla="*/ 2147483647 w 1171"/>
              <a:gd name="T59" fmla="*/ 2147483647 h 690"/>
              <a:gd name="T60" fmla="*/ 2147483647 w 1171"/>
              <a:gd name="T61" fmla="*/ 2147483647 h 690"/>
              <a:gd name="T62" fmla="*/ 2147483647 w 1171"/>
              <a:gd name="T63" fmla="*/ 2147483647 h 690"/>
              <a:gd name="T64" fmla="*/ 2147483647 w 1171"/>
              <a:gd name="T65" fmla="*/ 2147483647 h 690"/>
              <a:gd name="T66" fmla="*/ 2147483647 w 1171"/>
              <a:gd name="T67" fmla="*/ 2147483647 h 690"/>
              <a:gd name="T68" fmla="*/ 2147483647 w 1171"/>
              <a:gd name="T69" fmla="*/ 2147483647 h 690"/>
              <a:gd name="T70" fmla="*/ 2147483647 w 1171"/>
              <a:gd name="T71" fmla="*/ 2147483647 h 690"/>
              <a:gd name="T72" fmla="*/ 2147483647 w 1171"/>
              <a:gd name="T73" fmla="*/ 2147483647 h 690"/>
              <a:gd name="T74" fmla="*/ 2147483647 w 1171"/>
              <a:gd name="T75" fmla="*/ 2147483647 h 690"/>
              <a:gd name="T76" fmla="*/ 2147483647 w 1171"/>
              <a:gd name="T77" fmla="*/ 2147483647 h 690"/>
              <a:gd name="T78" fmla="*/ 2147483647 w 1171"/>
              <a:gd name="T79" fmla="*/ 2147483647 h 690"/>
              <a:gd name="T80" fmla="*/ 2147483647 w 1171"/>
              <a:gd name="T81" fmla="*/ 2147483647 h 690"/>
              <a:gd name="T82" fmla="*/ 2147483647 w 1171"/>
              <a:gd name="T83" fmla="*/ 2147483647 h 690"/>
              <a:gd name="T84" fmla="*/ 2147483647 w 1171"/>
              <a:gd name="T85" fmla="*/ 2147483647 h 690"/>
              <a:gd name="T86" fmla="*/ 2147483647 w 1171"/>
              <a:gd name="T87" fmla="*/ 2147483647 h 690"/>
              <a:gd name="T88" fmla="*/ 2147483647 w 1171"/>
              <a:gd name="T89" fmla="*/ 2147483647 h 690"/>
              <a:gd name="T90" fmla="*/ 2147483647 w 1171"/>
              <a:gd name="T91" fmla="*/ 2147483647 h 690"/>
              <a:gd name="T92" fmla="*/ 2147483647 w 1171"/>
              <a:gd name="T93" fmla="*/ 2147483647 h 690"/>
              <a:gd name="T94" fmla="*/ 2147483647 w 1171"/>
              <a:gd name="T95" fmla="*/ 2147483647 h 690"/>
              <a:gd name="T96" fmla="*/ 2147483647 w 1171"/>
              <a:gd name="T97" fmla="*/ 2147483647 h 690"/>
              <a:gd name="T98" fmla="*/ 2147483647 w 1171"/>
              <a:gd name="T99" fmla="*/ 2147483647 h 690"/>
              <a:gd name="T100" fmla="*/ 2147483647 w 1171"/>
              <a:gd name="T101" fmla="*/ 2147483647 h 690"/>
              <a:gd name="T102" fmla="*/ 2147483647 w 1171"/>
              <a:gd name="T103" fmla="*/ 2147483647 h 690"/>
              <a:gd name="T104" fmla="*/ 2147483647 w 1171"/>
              <a:gd name="T105" fmla="*/ 2147483647 h 690"/>
              <a:gd name="T106" fmla="*/ 2147483647 w 1171"/>
              <a:gd name="T107" fmla="*/ 2147483647 h 690"/>
              <a:gd name="T108" fmla="*/ 2147483647 w 1171"/>
              <a:gd name="T109" fmla="*/ 2147483647 h 690"/>
              <a:gd name="T110" fmla="*/ 2147483647 w 1171"/>
              <a:gd name="T111" fmla="*/ 2147483647 h 690"/>
              <a:gd name="T112" fmla="*/ 2147483647 w 1171"/>
              <a:gd name="T113" fmla="*/ 2147483647 h 690"/>
              <a:gd name="T114" fmla="*/ 2147483647 w 1171"/>
              <a:gd name="T115" fmla="*/ 2147483647 h 690"/>
              <a:gd name="T116" fmla="*/ 2147483647 w 1171"/>
              <a:gd name="T117" fmla="*/ 0 h 6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71" h="690">
                <a:moveTo>
                  <a:pt x="1171" y="0"/>
                </a:moveTo>
                <a:lnTo>
                  <a:pt x="1171" y="7"/>
                </a:lnTo>
                <a:lnTo>
                  <a:pt x="1167" y="11"/>
                </a:lnTo>
                <a:lnTo>
                  <a:pt x="1163" y="18"/>
                </a:lnTo>
                <a:lnTo>
                  <a:pt x="1163" y="26"/>
                </a:lnTo>
                <a:lnTo>
                  <a:pt x="1159" y="34"/>
                </a:lnTo>
                <a:lnTo>
                  <a:pt x="1156" y="41"/>
                </a:lnTo>
                <a:lnTo>
                  <a:pt x="1152" y="49"/>
                </a:lnTo>
                <a:lnTo>
                  <a:pt x="1148" y="52"/>
                </a:lnTo>
                <a:lnTo>
                  <a:pt x="1144" y="60"/>
                </a:lnTo>
                <a:lnTo>
                  <a:pt x="1140" y="67"/>
                </a:lnTo>
                <a:lnTo>
                  <a:pt x="1133" y="75"/>
                </a:lnTo>
                <a:lnTo>
                  <a:pt x="1129" y="83"/>
                </a:lnTo>
                <a:lnTo>
                  <a:pt x="1122" y="86"/>
                </a:lnTo>
                <a:lnTo>
                  <a:pt x="1118" y="94"/>
                </a:lnTo>
                <a:lnTo>
                  <a:pt x="1110" y="101"/>
                </a:lnTo>
                <a:lnTo>
                  <a:pt x="1103" y="109"/>
                </a:lnTo>
                <a:lnTo>
                  <a:pt x="1095" y="113"/>
                </a:lnTo>
                <a:lnTo>
                  <a:pt x="1088" y="120"/>
                </a:lnTo>
                <a:lnTo>
                  <a:pt x="1080" y="128"/>
                </a:lnTo>
                <a:lnTo>
                  <a:pt x="1073" y="135"/>
                </a:lnTo>
                <a:lnTo>
                  <a:pt x="1065" y="139"/>
                </a:lnTo>
                <a:lnTo>
                  <a:pt x="1054" y="147"/>
                </a:lnTo>
                <a:lnTo>
                  <a:pt x="1046" y="154"/>
                </a:lnTo>
                <a:lnTo>
                  <a:pt x="1035" y="158"/>
                </a:lnTo>
                <a:lnTo>
                  <a:pt x="1028" y="166"/>
                </a:lnTo>
                <a:lnTo>
                  <a:pt x="1016" y="173"/>
                </a:lnTo>
                <a:lnTo>
                  <a:pt x="1005" y="177"/>
                </a:lnTo>
                <a:lnTo>
                  <a:pt x="994" y="184"/>
                </a:lnTo>
                <a:lnTo>
                  <a:pt x="982" y="188"/>
                </a:lnTo>
                <a:lnTo>
                  <a:pt x="971" y="196"/>
                </a:lnTo>
                <a:lnTo>
                  <a:pt x="960" y="199"/>
                </a:lnTo>
                <a:lnTo>
                  <a:pt x="948" y="207"/>
                </a:lnTo>
                <a:lnTo>
                  <a:pt x="937" y="211"/>
                </a:lnTo>
                <a:lnTo>
                  <a:pt x="926" y="218"/>
                </a:lnTo>
                <a:lnTo>
                  <a:pt x="911" y="222"/>
                </a:lnTo>
                <a:lnTo>
                  <a:pt x="900" y="230"/>
                </a:lnTo>
                <a:lnTo>
                  <a:pt x="884" y="233"/>
                </a:lnTo>
                <a:lnTo>
                  <a:pt x="873" y="241"/>
                </a:lnTo>
                <a:lnTo>
                  <a:pt x="858" y="245"/>
                </a:lnTo>
                <a:lnTo>
                  <a:pt x="843" y="248"/>
                </a:lnTo>
                <a:lnTo>
                  <a:pt x="832" y="256"/>
                </a:lnTo>
                <a:lnTo>
                  <a:pt x="817" y="260"/>
                </a:lnTo>
                <a:lnTo>
                  <a:pt x="802" y="264"/>
                </a:lnTo>
                <a:lnTo>
                  <a:pt x="787" y="267"/>
                </a:lnTo>
                <a:lnTo>
                  <a:pt x="772" y="275"/>
                </a:lnTo>
                <a:lnTo>
                  <a:pt x="753" y="279"/>
                </a:lnTo>
                <a:lnTo>
                  <a:pt x="738" y="282"/>
                </a:lnTo>
                <a:lnTo>
                  <a:pt x="723" y="286"/>
                </a:lnTo>
                <a:lnTo>
                  <a:pt x="708" y="290"/>
                </a:lnTo>
                <a:lnTo>
                  <a:pt x="689" y="294"/>
                </a:lnTo>
                <a:lnTo>
                  <a:pt x="674" y="297"/>
                </a:lnTo>
                <a:lnTo>
                  <a:pt x="655" y="305"/>
                </a:lnTo>
                <a:lnTo>
                  <a:pt x="640" y="309"/>
                </a:lnTo>
                <a:lnTo>
                  <a:pt x="621" y="313"/>
                </a:lnTo>
                <a:lnTo>
                  <a:pt x="606" y="316"/>
                </a:lnTo>
                <a:lnTo>
                  <a:pt x="587" y="316"/>
                </a:lnTo>
                <a:lnTo>
                  <a:pt x="568" y="320"/>
                </a:lnTo>
                <a:lnTo>
                  <a:pt x="549" y="324"/>
                </a:lnTo>
                <a:lnTo>
                  <a:pt x="534" y="328"/>
                </a:lnTo>
                <a:lnTo>
                  <a:pt x="516" y="331"/>
                </a:lnTo>
                <a:lnTo>
                  <a:pt x="497" y="335"/>
                </a:lnTo>
                <a:lnTo>
                  <a:pt x="478" y="339"/>
                </a:lnTo>
                <a:lnTo>
                  <a:pt x="459" y="339"/>
                </a:lnTo>
                <a:lnTo>
                  <a:pt x="440" y="343"/>
                </a:lnTo>
                <a:lnTo>
                  <a:pt x="421" y="346"/>
                </a:lnTo>
                <a:lnTo>
                  <a:pt x="403" y="346"/>
                </a:lnTo>
                <a:lnTo>
                  <a:pt x="384" y="350"/>
                </a:lnTo>
                <a:lnTo>
                  <a:pt x="365" y="354"/>
                </a:lnTo>
                <a:lnTo>
                  <a:pt x="342" y="354"/>
                </a:lnTo>
                <a:lnTo>
                  <a:pt x="324" y="358"/>
                </a:lnTo>
                <a:lnTo>
                  <a:pt x="305" y="358"/>
                </a:lnTo>
                <a:lnTo>
                  <a:pt x="286" y="362"/>
                </a:lnTo>
                <a:lnTo>
                  <a:pt x="263" y="362"/>
                </a:lnTo>
                <a:lnTo>
                  <a:pt x="244" y="362"/>
                </a:lnTo>
                <a:lnTo>
                  <a:pt x="226" y="365"/>
                </a:lnTo>
                <a:lnTo>
                  <a:pt x="203" y="365"/>
                </a:lnTo>
                <a:lnTo>
                  <a:pt x="184" y="365"/>
                </a:lnTo>
                <a:lnTo>
                  <a:pt x="165" y="369"/>
                </a:lnTo>
                <a:lnTo>
                  <a:pt x="143" y="369"/>
                </a:lnTo>
                <a:lnTo>
                  <a:pt x="124" y="369"/>
                </a:lnTo>
                <a:lnTo>
                  <a:pt x="101" y="369"/>
                </a:lnTo>
                <a:lnTo>
                  <a:pt x="83" y="369"/>
                </a:lnTo>
                <a:lnTo>
                  <a:pt x="64" y="373"/>
                </a:lnTo>
                <a:lnTo>
                  <a:pt x="41" y="373"/>
                </a:lnTo>
                <a:lnTo>
                  <a:pt x="22" y="373"/>
                </a:lnTo>
                <a:lnTo>
                  <a:pt x="0" y="373"/>
                </a:lnTo>
                <a:lnTo>
                  <a:pt x="0" y="690"/>
                </a:lnTo>
                <a:lnTo>
                  <a:pt x="22" y="690"/>
                </a:lnTo>
                <a:lnTo>
                  <a:pt x="41" y="690"/>
                </a:lnTo>
                <a:lnTo>
                  <a:pt x="64" y="690"/>
                </a:lnTo>
                <a:lnTo>
                  <a:pt x="83" y="686"/>
                </a:lnTo>
                <a:lnTo>
                  <a:pt x="101" y="686"/>
                </a:lnTo>
                <a:lnTo>
                  <a:pt x="124" y="686"/>
                </a:lnTo>
                <a:lnTo>
                  <a:pt x="143" y="686"/>
                </a:lnTo>
                <a:lnTo>
                  <a:pt x="165" y="686"/>
                </a:lnTo>
                <a:lnTo>
                  <a:pt x="184" y="682"/>
                </a:lnTo>
                <a:lnTo>
                  <a:pt x="203" y="682"/>
                </a:lnTo>
                <a:lnTo>
                  <a:pt x="226" y="682"/>
                </a:lnTo>
                <a:lnTo>
                  <a:pt x="244" y="678"/>
                </a:lnTo>
                <a:lnTo>
                  <a:pt x="263" y="678"/>
                </a:lnTo>
                <a:lnTo>
                  <a:pt x="286" y="678"/>
                </a:lnTo>
                <a:lnTo>
                  <a:pt x="305" y="675"/>
                </a:lnTo>
                <a:lnTo>
                  <a:pt x="324" y="675"/>
                </a:lnTo>
                <a:lnTo>
                  <a:pt x="342" y="671"/>
                </a:lnTo>
                <a:lnTo>
                  <a:pt x="365" y="671"/>
                </a:lnTo>
                <a:lnTo>
                  <a:pt x="384" y="667"/>
                </a:lnTo>
                <a:lnTo>
                  <a:pt x="403" y="663"/>
                </a:lnTo>
                <a:lnTo>
                  <a:pt x="421" y="663"/>
                </a:lnTo>
                <a:lnTo>
                  <a:pt x="440" y="659"/>
                </a:lnTo>
                <a:lnTo>
                  <a:pt x="459" y="656"/>
                </a:lnTo>
                <a:lnTo>
                  <a:pt x="478" y="656"/>
                </a:lnTo>
                <a:lnTo>
                  <a:pt x="497" y="652"/>
                </a:lnTo>
                <a:lnTo>
                  <a:pt x="516" y="648"/>
                </a:lnTo>
                <a:lnTo>
                  <a:pt x="534" y="644"/>
                </a:lnTo>
                <a:lnTo>
                  <a:pt x="549" y="641"/>
                </a:lnTo>
                <a:lnTo>
                  <a:pt x="568" y="637"/>
                </a:lnTo>
                <a:lnTo>
                  <a:pt x="587" y="633"/>
                </a:lnTo>
                <a:lnTo>
                  <a:pt x="606" y="633"/>
                </a:lnTo>
                <a:lnTo>
                  <a:pt x="621" y="629"/>
                </a:lnTo>
                <a:lnTo>
                  <a:pt x="640" y="626"/>
                </a:lnTo>
                <a:lnTo>
                  <a:pt x="655" y="622"/>
                </a:lnTo>
                <a:lnTo>
                  <a:pt x="674" y="614"/>
                </a:lnTo>
                <a:lnTo>
                  <a:pt x="689" y="610"/>
                </a:lnTo>
                <a:lnTo>
                  <a:pt x="708" y="607"/>
                </a:lnTo>
                <a:lnTo>
                  <a:pt x="723" y="603"/>
                </a:lnTo>
                <a:lnTo>
                  <a:pt x="738" y="599"/>
                </a:lnTo>
                <a:lnTo>
                  <a:pt x="753" y="595"/>
                </a:lnTo>
                <a:lnTo>
                  <a:pt x="772" y="592"/>
                </a:lnTo>
                <a:lnTo>
                  <a:pt x="787" y="584"/>
                </a:lnTo>
                <a:lnTo>
                  <a:pt x="802" y="580"/>
                </a:lnTo>
                <a:lnTo>
                  <a:pt x="817" y="577"/>
                </a:lnTo>
                <a:lnTo>
                  <a:pt x="832" y="573"/>
                </a:lnTo>
                <a:lnTo>
                  <a:pt x="843" y="565"/>
                </a:lnTo>
                <a:lnTo>
                  <a:pt x="858" y="561"/>
                </a:lnTo>
                <a:lnTo>
                  <a:pt x="873" y="558"/>
                </a:lnTo>
                <a:lnTo>
                  <a:pt x="884" y="550"/>
                </a:lnTo>
                <a:lnTo>
                  <a:pt x="900" y="546"/>
                </a:lnTo>
                <a:lnTo>
                  <a:pt x="911" y="539"/>
                </a:lnTo>
                <a:lnTo>
                  <a:pt x="926" y="535"/>
                </a:lnTo>
                <a:lnTo>
                  <a:pt x="937" y="527"/>
                </a:lnTo>
                <a:lnTo>
                  <a:pt x="948" y="524"/>
                </a:lnTo>
                <a:lnTo>
                  <a:pt x="960" y="516"/>
                </a:lnTo>
                <a:lnTo>
                  <a:pt x="971" y="512"/>
                </a:lnTo>
                <a:lnTo>
                  <a:pt x="982" y="505"/>
                </a:lnTo>
                <a:lnTo>
                  <a:pt x="994" y="501"/>
                </a:lnTo>
                <a:lnTo>
                  <a:pt x="1005" y="494"/>
                </a:lnTo>
                <a:lnTo>
                  <a:pt x="1016" y="490"/>
                </a:lnTo>
                <a:lnTo>
                  <a:pt x="1028" y="482"/>
                </a:lnTo>
                <a:lnTo>
                  <a:pt x="1035" y="475"/>
                </a:lnTo>
                <a:lnTo>
                  <a:pt x="1046" y="471"/>
                </a:lnTo>
                <a:lnTo>
                  <a:pt x="1054" y="463"/>
                </a:lnTo>
                <a:lnTo>
                  <a:pt x="1065" y="456"/>
                </a:lnTo>
                <a:lnTo>
                  <a:pt x="1073" y="452"/>
                </a:lnTo>
                <a:lnTo>
                  <a:pt x="1080" y="445"/>
                </a:lnTo>
                <a:lnTo>
                  <a:pt x="1088" y="437"/>
                </a:lnTo>
                <a:lnTo>
                  <a:pt x="1095" y="429"/>
                </a:lnTo>
                <a:lnTo>
                  <a:pt x="1103" y="426"/>
                </a:lnTo>
                <a:lnTo>
                  <a:pt x="1110" y="418"/>
                </a:lnTo>
                <a:lnTo>
                  <a:pt x="1118" y="411"/>
                </a:lnTo>
                <a:lnTo>
                  <a:pt x="1122" y="403"/>
                </a:lnTo>
                <a:lnTo>
                  <a:pt x="1129" y="399"/>
                </a:lnTo>
                <a:lnTo>
                  <a:pt x="1133" y="392"/>
                </a:lnTo>
                <a:lnTo>
                  <a:pt x="1140" y="384"/>
                </a:lnTo>
                <a:lnTo>
                  <a:pt x="1144" y="377"/>
                </a:lnTo>
                <a:lnTo>
                  <a:pt x="1148" y="369"/>
                </a:lnTo>
                <a:lnTo>
                  <a:pt x="1152" y="365"/>
                </a:lnTo>
                <a:lnTo>
                  <a:pt x="1156" y="358"/>
                </a:lnTo>
                <a:lnTo>
                  <a:pt x="1159" y="350"/>
                </a:lnTo>
                <a:lnTo>
                  <a:pt x="1163" y="343"/>
                </a:lnTo>
                <a:lnTo>
                  <a:pt x="1163" y="335"/>
                </a:lnTo>
                <a:lnTo>
                  <a:pt x="1167" y="328"/>
                </a:lnTo>
                <a:lnTo>
                  <a:pt x="1171" y="324"/>
                </a:lnTo>
                <a:lnTo>
                  <a:pt x="1171" y="316"/>
                </a:lnTo>
                <a:lnTo>
                  <a:pt x="1171" y="0"/>
                </a:lnTo>
                <a:close/>
              </a:path>
            </a:pathLst>
          </a:custGeom>
          <a:solidFill>
            <a:srgbClr val="4D1A33"/>
          </a:solidFill>
          <a:ln w="6350">
            <a:solidFill>
              <a:srgbClr val="000000"/>
            </a:solidFill>
            <a:prstDash val="solid"/>
            <a:round/>
            <a:headEnd/>
            <a:tailEnd/>
          </a:ln>
        </p:spPr>
        <p:txBody>
          <a:bodyPr/>
          <a:lstStyle/>
          <a:p>
            <a:endParaRPr lang="ja-JP" altLang="en-US"/>
          </a:p>
        </p:txBody>
      </p:sp>
      <p:sp>
        <p:nvSpPr>
          <p:cNvPr id="34830" name="Freeform 13"/>
          <p:cNvSpPr>
            <a:spLocks/>
          </p:cNvSpPr>
          <p:nvPr/>
        </p:nvSpPr>
        <p:spPr bwMode="auto">
          <a:xfrm>
            <a:off x="4578350" y="2976563"/>
            <a:ext cx="2268538" cy="641350"/>
          </a:xfrm>
          <a:custGeom>
            <a:avLst/>
            <a:gdLst>
              <a:gd name="T0" fmla="*/ 2147483647 w 1171"/>
              <a:gd name="T1" fmla="*/ 2147483647 h 404"/>
              <a:gd name="T2" fmla="*/ 2147483647 w 1171"/>
              <a:gd name="T3" fmla="*/ 2147483647 h 404"/>
              <a:gd name="T4" fmla="*/ 2147483647 w 1171"/>
              <a:gd name="T5" fmla="*/ 2147483647 h 404"/>
              <a:gd name="T6" fmla="*/ 2147483647 w 1171"/>
              <a:gd name="T7" fmla="*/ 2147483647 h 404"/>
              <a:gd name="T8" fmla="*/ 2147483647 w 1171"/>
              <a:gd name="T9" fmla="*/ 2147483647 h 404"/>
              <a:gd name="T10" fmla="*/ 2147483647 w 1171"/>
              <a:gd name="T11" fmla="*/ 2147483647 h 404"/>
              <a:gd name="T12" fmla="*/ 2147483647 w 1171"/>
              <a:gd name="T13" fmla="*/ 2147483647 h 404"/>
              <a:gd name="T14" fmla="*/ 2147483647 w 1171"/>
              <a:gd name="T15" fmla="*/ 2147483647 h 404"/>
              <a:gd name="T16" fmla="*/ 2147483647 w 1171"/>
              <a:gd name="T17" fmla="*/ 2147483647 h 404"/>
              <a:gd name="T18" fmla="*/ 2147483647 w 1171"/>
              <a:gd name="T19" fmla="*/ 2147483647 h 404"/>
              <a:gd name="T20" fmla="*/ 2147483647 w 1171"/>
              <a:gd name="T21" fmla="*/ 2147483647 h 404"/>
              <a:gd name="T22" fmla="*/ 2147483647 w 1171"/>
              <a:gd name="T23" fmla="*/ 2147483647 h 404"/>
              <a:gd name="T24" fmla="*/ 2147483647 w 1171"/>
              <a:gd name="T25" fmla="*/ 2147483647 h 404"/>
              <a:gd name="T26" fmla="*/ 2147483647 w 1171"/>
              <a:gd name="T27" fmla="*/ 2147483647 h 404"/>
              <a:gd name="T28" fmla="*/ 2147483647 w 1171"/>
              <a:gd name="T29" fmla="*/ 2147483647 h 404"/>
              <a:gd name="T30" fmla="*/ 2147483647 w 1171"/>
              <a:gd name="T31" fmla="*/ 2147483647 h 404"/>
              <a:gd name="T32" fmla="*/ 2147483647 w 1171"/>
              <a:gd name="T33" fmla="*/ 2147483647 h 404"/>
              <a:gd name="T34" fmla="*/ 2147483647 w 1171"/>
              <a:gd name="T35" fmla="*/ 2147483647 h 404"/>
              <a:gd name="T36" fmla="*/ 2147483647 w 1171"/>
              <a:gd name="T37" fmla="*/ 2147483647 h 404"/>
              <a:gd name="T38" fmla="*/ 2147483647 w 1171"/>
              <a:gd name="T39" fmla="*/ 2147483647 h 404"/>
              <a:gd name="T40" fmla="*/ 2147483647 w 1171"/>
              <a:gd name="T41" fmla="*/ 2147483647 h 404"/>
              <a:gd name="T42" fmla="*/ 2147483647 w 1171"/>
              <a:gd name="T43" fmla="*/ 2147483647 h 404"/>
              <a:gd name="T44" fmla="*/ 2147483647 w 1171"/>
              <a:gd name="T45" fmla="*/ 2147483647 h 404"/>
              <a:gd name="T46" fmla="*/ 2147483647 w 1171"/>
              <a:gd name="T47" fmla="*/ 2147483647 h 404"/>
              <a:gd name="T48" fmla="*/ 2147483647 w 1171"/>
              <a:gd name="T49" fmla="*/ 2147483647 h 404"/>
              <a:gd name="T50" fmla="*/ 2147483647 w 1171"/>
              <a:gd name="T51" fmla="*/ 2147483647 h 404"/>
              <a:gd name="T52" fmla="*/ 2147483647 w 1171"/>
              <a:gd name="T53" fmla="*/ 2147483647 h 404"/>
              <a:gd name="T54" fmla="*/ 2147483647 w 1171"/>
              <a:gd name="T55" fmla="*/ 2147483647 h 404"/>
              <a:gd name="T56" fmla="*/ 2147483647 w 1171"/>
              <a:gd name="T57" fmla="*/ 2147483647 h 404"/>
              <a:gd name="T58" fmla="*/ 2147483647 w 1171"/>
              <a:gd name="T59" fmla="*/ 2147483647 h 404"/>
              <a:gd name="T60" fmla="*/ 2147483647 w 1171"/>
              <a:gd name="T61" fmla="*/ 2147483647 h 404"/>
              <a:gd name="T62" fmla="*/ 2147483647 w 1171"/>
              <a:gd name="T63" fmla="*/ 2147483647 h 404"/>
              <a:gd name="T64" fmla="*/ 2147483647 w 1171"/>
              <a:gd name="T65" fmla="*/ 2147483647 h 404"/>
              <a:gd name="T66" fmla="*/ 2147483647 w 1171"/>
              <a:gd name="T67" fmla="*/ 2147483647 h 404"/>
              <a:gd name="T68" fmla="*/ 2147483647 w 1171"/>
              <a:gd name="T69" fmla="*/ 2147483647 h 404"/>
              <a:gd name="T70" fmla="*/ 2147483647 w 1171"/>
              <a:gd name="T71" fmla="*/ 2147483647 h 404"/>
              <a:gd name="T72" fmla="*/ 2147483647 w 1171"/>
              <a:gd name="T73" fmla="*/ 2147483647 h 404"/>
              <a:gd name="T74" fmla="*/ 2147483647 w 1171"/>
              <a:gd name="T75" fmla="*/ 2147483647 h 404"/>
              <a:gd name="T76" fmla="*/ 2147483647 w 1171"/>
              <a:gd name="T77" fmla="*/ 2147483647 h 404"/>
              <a:gd name="T78" fmla="*/ 2147483647 w 1171"/>
              <a:gd name="T79" fmla="*/ 2147483647 h 404"/>
              <a:gd name="T80" fmla="*/ 2147483647 w 1171"/>
              <a:gd name="T81" fmla="*/ 2147483647 h 404"/>
              <a:gd name="T82" fmla="*/ 2147483647 w 1171"/>
              <a:gd name="T83" fmla="*/ 2147483647 h 404"/>
              <a:gd name="T84" fmla="*/ 2147483647 w 1171"/>
              <a:gd name="T85" fmla="*/ 2147483647 h 404"/>
              <a:gd name="T86" fmla="*/ 0 w 1171"/>
              <a:gd name="T87" fmla="*/ 2147483647 h 404"/>
              <a:gd name="T88" fmla="*/ 2147483647 w 1171"/>
              <a:gd name="T89" fmla="*/ 2147483647 h 4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71" h="404">
                <a:moveTo>
                  <a:pt x="1171" y="31"/>
                </a:moveTo>
                <a:lnTo>
                  <a:pt x="1171" y="38"/>
                </a:lnTo>
                <a:lnTo>
                  <a:pt x="1167" y="42"/>
                </a:lnTo>
                <a:lnTo>
                  <a:pt x="1163" y="49"/>
                </a:lnTo>
                <a:lnTo>
                  <a:pt x="1163" y="57"/>
                </a:lnTo>
                <a:lnTo>
                  <a:pt x="1159" y="65"/>
                </a:lnTo>
                <a:lnTo>
                  <a:pt x="1156" y="72"/>
                </a:lnTo>
                <a:lnTo>
                  <a:pt x="1152" y="80"/>
                </a:lnTo>
                <a:lnTo>
                  <a:pt x="1148" y="83"/>
                </a:lnTo>
                <a:lnTo>
                  <a:pt x="1144" y="91"/>
                </a:lnTo>
                <a:lnTo>
                  <a:pt x="1140" y="98"/>
                </a:lnTo>
                <a:lnTo>
                  <a:pt x="1133" y="106"/>
                </a:lnTo>
                <a:lnTo>
                  <a:pt x="1129" y="114"/>
                </a:lnTo>
                <a:lnTo>
                  <a:pt x="1122" y="117"/>
                </a:lnTo>
                <a:lnTo>
                  <a:pt x="1118" y="125"/>
                </a:lnTo>
                <a:lnTo>
                  <a:pt x="1110" y="132"/>
                </a:lnTo>
                <a:lnTo>
                  <a:pt x="1103" y="140"/>
                </a:lnTo>
                <a:lnTo>
                  <a:pt x="1095" y="144"/>
                </a:lnTo>
                <a:lnTo>
                  <a:pt x="1088" y="151"/>
                </a:lnTo>
                <a:lnTo>
                  <a:pt x="1080" y="159"/>
                </a:lnTo>
                <a:lnTo>
                  <a:pt x="1073" y="166"/>
                </a:lnTo>
                <a:lnTo>
                  <a:pt x="1065" y="170"/>
                </a:lnTo>
                <a:lnTo>
                  <a:pt x="1054" y="178"/>
                </a:lnTo>
                <a:lnTo>
                  <a:pt x="1046" y="185"/>
                </a:lnTo>
                <a:lnTo>
                  <a:pt x="1035" y="189"/>
                </a:lnTo>
                <a:lnTo>
                  <a:pt x="1028" y="197"/>
                </a:lnTo>
                <a:lnTo>
                  <a:pt x="1016" y="204"/>
                </a:lnTo>
                <a:lnTo>
                  <a:pt x="1005" y="208"/>
                </a:lnTo>
                <a:lnTo>
                  <a:pt x="994" y="215"/>
                </a:lnTo>
                <a:lnTo>
                  <a:pt x="982" y="219"/>
                </a:lnTo>
                <a:lnTo>
                  <a:pt x="971" y="227"/>
                </a:lnTo>
                <a:lnTo>
                  <a:pt x="960" y="230"/>
                </a:lnTo>
                <a:lnTo>
                  <a:pt x="948" y="238"/>
                </a:lnTo>
                <a:lnTo>
                  <a:pt x="937" y="242"/>
                </a:lnTo>
                <a:lnTo>
                  <a:pt x="926" y="249"/>
                </a:lnTo>
                <a:lnTo>
                  <a:pt x="911" y="253"/>
                </a:lnTo>
                <a:lnTo>
                  <a:pt x="900" y="261"/>
                </a:lnTo>
                <a:lnTo>
                  <a:pt x="884" y="264"/>
                </a:lnTo>
                <a:lnTo>
                  <a:pt x="873" y="272"/>
                </a:lnTo>
                <a:lnTo>
                  <a:pt x="858" y="276"/>
                </a:lnTo>
                <a:lnTo>
                  <a:pt x="843" y="279"/>
                </a:lnTo>
                <a:lnTo>
                  <a:pt x="832" y="287"/>
                </a:lnTo>
                <a:lnTo>
                  <a:pt x="817" y="291"/>
                </a:lnTo>
                <a:lnTo>
                  <a:pt x="802" y="295"/>
                </a:lnTo>
                <a:lnTo>
                  <a:pt x="787" y="298"/>
                </a:lnTo>
                <a:lnTo>
                  <a:pt x="772" y="306"/>
                </a:lnTo>
                <a:lnTo>
                  <a:pt x="753" y="310"/>
                </a:lnTo>
                <a:lnTo>
                  <a:pt x="738" y="313"/>
                </a:lnTo>
                <a:lnTo>
                  <a:pt x="723" y="317"/>
                </a:lnTo>
                <a:lnTo>
                  <a:pt x="708" y="321"/>
                </a:lnTo>
                <a:lnTo>
                  <a:pt x="689" y="325"/>
                </a:lnTo>
                <a:lnTo>
                  <a:pt x="674" y="328"/>
                </a:lnTo>
                <a:lnTo>
                  <a:pt x="655" y="336"/>
                </a:lnTo>
                <a:lnTo>
                  <a:pt x="640" y="340"/>
                </a:lnTo>
                <a:lnTo>
                  <a:pt x="621" y="344"/>
                </a:lnTo>
                <a:lnTo>
                  <a:pt x="606" y="347"/>
                </a:lnTo>
                <a:lnTo>
                  <a:pt x="587" y="347"/>
                </a:lnTo>
                <a:lnTo>
                  <a:pt x="568" y="351"/>
                </a:lnTo>
                <a:lnTo>
                  <a:pt x="549" y="355"/>
                </a:lnTo>
                <a:lnTo>
                  <a:pt x="534" y="359"/>
                </a:lnTo>
                <a:lnTo>
                  <a:pt x="516" y="362"/>
                </a:lnTo>
                <a:lnTo>
                  <a:pt x="497" y="366"/>
                </a:lnTo>
                <a:lnTo>
                  <a:pt x="478" y="370"/>
                </a:lnTo>
                <a:lnTo>
                  <a:pt x="459" y="370"/>
                </a:lnTo>
                <a:lnTo>
                  <a:pt x="440" y="374"/>
                </a:lnTo>
                <a:lnTo>
                  <a:pt x="421" y="377"/>
                </a:lnTo>
                <a:lnTo>
                  <a:pt x="403" y="377"/>
                </a:lnTo>
                <a:lnTo>
                  <a:pt x="384" y="381"/>
                </a:lnTo>
                <a:lnTo>
                  <a:pt x="365" y="385"/>
                </a:lnTo>
                <a:lnTo>
                  <a:pt x="342" y="385"/>
                </a:lnTo>
                <a:lnTo>
                  <a:pt x="324" y="389"/>
                </a:lnTo>
                <a:lnTo>
                  <a:pt x="305" y="389"/>
                </a:lnTo>
                <a:lnTo>
                  <a:pt x="286" y="393"/>
                </a:lnTo>
                <a:lnTo>
                  <a:pt x="263" y="393"/>
                </a:lnTo>
                <a:lnTo>
                  <a:pt x="244" y="393"/>
                </a:lnTo>
                <a:lnTo>
                  <a:pt x="226" y="396"/>
                </a:lnTo>
                <a:lnTo>
                  <a:pt x="203" y="396"/>
                </a:lnTo>
                <a:lnTo>
                  <a:pt x="184" y="396"/>
                </a:lnTo>
                <a:lnTo>
                  <a:pt x="165" y="400"/>
                </a:lnTo>
                <a:lnTo>
                  <a:pt x="143" y="400"/>
                </a:lnTo>
                <a:lnTo>
                  <a:pt x="124" y="400"/>
                </a:lnTo>
                <a:lnTo>
                  <a:pt x="101" y="400"/>
                </a:lnTo>
                <a:lnTo>
                  <a:pt x="83" y="400"/>
                </a:lnTo>
                <a:lnTo>
                  <a:pt x="64" y="404"/>
                </a:lnTo>
                <a:lnTo>
                  <a:pt x="41" y="404"/>
                </a:lnTo>
                <a:lnTo>
                  <a:pt x="22" y="404"/>
                </a:lnTo>
                <a:lnTo>
                  <a:pt x="0" y="404"/>
                </a:lnTo>
                <a:lnTo>
                  <a:pt x="0" y="0"/>
                </a:lnTo>
                <a:lnTo>
                  <a:pt x="1171" y="31"/>
                </a:lnTo>
                <a:close/>
              </a:path>
            </a:pathLst>
          </a:custGeom>
          <a:solidFill>
            <a:srgbClr val="993366"/>
          </a:solidFill>
          <a:ln w="6350">
            <a:solidFill>
              <a:srgbClr val="000000"/>
            </a:solidFill>
            <a:prstDash val="solid"/>
            <a:round/>
            <a:headEnd/>
            <a:tailEnd/>
          </a:ln>
        </p:spPr>
        <p:txBody>
          <a:bodyPr/>
          <a:lstStyle/>
          <a:p>
            <a:endParaRPr lang="ja-JP" altLang="en-US"/>
          </a:p>
        </p:txBody>
      </p:sp>
      <p:sp>
        <p:nvSpPr>
          <p:cNvPr id="34831" name="Freeform 14"/>
          <p:cNvSpPr>
            <a:spLocks/>
          </p:cNvSpPr>
          <p:nvPr/>
        </p:nvSpPr>
        <p:spPr bwMode="auto">
          <a:xfrm>
            <a:off x="2330450" y="3138488"/>
            <a:ext cx="2232025" cy="1017587"/>
          </a:xfrm>
          <a:custGeom>
            <a:avLst/>
            <a:gdLst>
              <a:gd name="T0" fmla="*/ 2147483647 w 1152"/>
              <a:gd name="T1" fmla="*/ 2147483647 h 641"/>
              <a:gd name="T2" fmla="*/ 2147483647 w 1152"/>
              <a:gd name="T3" fmla="*/ 2147483647 h 641"/>
              <a:gd name="T4" fmla="*/ 2147483647 w 1152"/>
              <a:gd name="T5" fmla="*/ 2147483647 h 641"/>
              <a:gd name="T6" fmla="*/ 2147483647 w 1152"/>
              <a:gd name="T7" fmla="*/ 2147483647 h 641"/>
              <a:gd name="T8" fmla="*/ 2147483647 w 1152"/>
              <a:gd name="T9" fmla="*/ 2147483647 h 641"/>
              <a:gd name="T10" fmla="*/ 2147483647 w 1152"/>
              <a:gd name="T11" fmla="*/ 2147483647 h 641"/>
              <a:gd name="T12" fmla="*/ 2147483647 w 1152"/>
              <a:gd name="T13" fmla="*/ 2147483647 h 641"/>
              <a:gd name="T14" fmla="*/ 2147483647 w 1152"/>
              <a:gd name="T15" fmla="*/ 2147483647 h 641"/>
              <a:gd name="T16" fmla="*/ 2147483647 w 1152"/>
              <a:gd name="T17" fmla="*/ 2147483647 h 641"/>
              <a:gd name="T18" fmla="*/ 2147483647 w 1152"/>
              <a:gd name="T19" fmla="*/ 2147483647 h 641"/>
              <a:gd name="T20" fmla="*/ 2147483647 w 1152"/>
              <a:gd name="T21" fmla="*/ 2147483647 h 641"/>
              <a:gd name="T22" fmla="*/ 2147483647 w 1152"/>
              <a:gd name="T23" fmla="*/ 2147483647 h 641"/>
              <a:gd name="T24" fmla="*/ 2147483647 w 1152"/>
              <a:gd name="T25" fmla="*/ 2147483647 h 641"/>
              <a:gd name="T26" fmla="*/ 2147483647 w 1152"/>
              <a:gd name="T27" fmla="*/ 2147483647 h 641"/>
              <a:gd name="T28" fmla="*/ 2147483647 w 1152"/>
              <a:gd name="T29" fmla="*/ 2147483647 h 641"/>
              <a:gd name="T30" fmla="*/ 2147483647 w 1152"/>
              <a:gd name="T31" fmla="*/ 2147483647 h 641"/>
              <a:gd name="T32" fmla="*/ 2147483647 w 1152"/>
              <a:gd name="T33" fmla="*/ 2147483647 h 641"/>
              <a:gd name="T34" fmla="*/ 2147483647 w 1152"/>
              <a:gd name="T35" fmla="*/ 2147483647 h 641"/>
              <a:gd name="T36" fmla="*/ 2147483647 w 1152"/>
              <a:gd name="T37" fmla="*/ 2147483647 h 641"/>
              <a:gd name="T38" fmla="*/ 2147483647 w 1152"/>
              <a:gd name="T39" fmla="*/ 2147483647 h 641"/>
              <a:gd name="T40" fmla="*/ 2147483647 w 1152"/>
              <a:gd name="T41" fmla="*/ 2147483647 h 641"/>
              <a:gd name="T42" fmla="*/ 2147483647 w 1152"/>
              <a:gd name="T43" fmla="*/ 2147483647 h 641"/>
              <a:gd name="T44" fmla="*/ 2147483647 w 1152"/>
              <a:gd name="T45" fmla="*/ 2147483647 h 641"/>
              <a:gd name="T46" fmla="*/ 2147483647 w 1152"/>
              <a:gd name="T47" fmla="*/ 2147483647 h 641"/>
              <a:gd name="T48" fmla="*/ 2147483647 w 1152"/>
              <a:gd name="T49" fmla="*/ 2147483647 h 641"/>
              <a:gd name="T50" fmla="*/ 2147483647 w 1152"/>
              <a:gd name="T51" fmla="*/ 2147483647 h 641"/>
              <a:gd name="T52" fmla="*/ 2147483647 w 1152"/>
              <a:gd name="T53" fmla="*/ 2147483647 h 641"/>
              <a:gd name="T54" fmla="*/ 2147483647 w 1152"/>
              <a:gd name="T55" fmla="*/ 2147483647 h 641"/>
              <a:gd name="T56" fmla="*/ 2147483647 w 1152"/>
              <a:gd name="T57" fmla="*/ 2147483647 h 641"/>
              <a:gd name="T58" fmla="*/ 2147483647 w 1152"/>
              <a:gd name="T59" fmla="*/ 2147483647 h 641"/>
              <a:gd name="T60" fmla="*/ 2147483647 w 1152"/>
              <a:gd name="T61" fmla="*/ 2147483647 h 641"/>
              <a:gd name="T62" fmla="*/ 2147483647 w 1152"/>
              <a:gd name="T63" fmla="*/ 2147483647 h 641"/>
              <a:gd name="T64" fmla="*/ 2147483647 w 1152"/>
              <a:gd name="T65" fmla="*/ 2147483647 h 641"/>
              <a:gd name="T66" fmla="*/ 2147483647 w 1152"/>
              <a:gd name="T67" fmla="*/ 2147483647 h 641"/>
              <a:gd name="T68" fmla="*/ 2147483647 w 1152"/>
              <a:gd name="T69" fmla="*/ 2147483647 h 641"/>
              <a:gd name="T70" fmla="*/ 2147483647 w 1152"/>
              <a:gd name="T71" fmla="*/ 2147483647 h 641"/>
              <a:gd name="T72" fmla="*/ 2147483647 w 1152"/>
              <a:gd name="T73" fmla="*/ 2147483647 h 641"/>
              <a:gd name="T74" fmla="*/ 2147483647 w 1152"/>
              <a:gd name="T75" fmla="*/ 2147483647 h 641"/>
              <a:gd name="T76" fmla="*/ 2147483647 w 1152"/>
              <a:gd name="T77" fmla="*/ 2147483647 h 641"/>
              <a:gd name="T78" fmla="*/ 2147483647 w 1152"/>
              <a:gd name="T79" fmla="*/ 2147483647 h 641"/>
              <a:gd name="T80" fmla="*/ 2147483647 w 1152"/>
              <a:gd name="T81" fmla="*/ 2147483647 h 641"/>
              <a:gd name="T82" fmla="*/ 2147483647 w 1152"/>
              <a:gd name="T83" fmla="*/ 2147483647 h 641"/>
              <a:gd name="T84" fmla="*/ 2147483647 w 1152"/>
              <a:gd name="T85" fmla="*/ 2147483647 h 641"/>
              <a:gd name="T86" fmla="*/ 2147483647 w 1152"/>
              <a:gd name="T87" fmla="*/ 2147483647 h 641"/>
              <a:gd name="T88" fmla="*/ 2147483647 w 1152"/>
              <a:gd name="T89" fmla="*/ 2147483647 h 641"/>
              <a:gd name="T90" fmla="*/ 2147483647 w 1152"/>
              <a:gd name="T91" fmla="*/ 2147483647 h 641"/>
              <a:gd name="T92" fmla="*/ 2147483647 w 1152"/>
              <a:gd name="T93" fmla="*/ 2147483647 h 641"/>
              <a:gd name="T94" fmla="*/ 2147483647 w 1152"/>
              <a:gd name="T95" fmla="*/ 2147483647 h 641"/>
              <a:gd name="T96" fmla="*/ 2147483647 w 1152"/>
              <a:gd name="T97" fmla="*/ 2147483647 h 641"/>
              <a:gd name="T98" fmla="*/ 2147483647 w 1152"/>
              <a:gd name="T99" fmla="*/ 2147483647 h 641"/>
              <a:gd name="T100" fmla="*/ 2147483647 w 1152"/>
              <a:gd name="T101" fmla="*/ 2147483647 h 641"/>
              <a:gd name="T102" fmla="*/ 2147483647 w 1152"/>
              <a:gd name="T103" fmla="*/ 2147483647 h 641"/>
              <a:gd name="T104" fmla="*/ 2147483647 w 1152"/>
              <a:gd name="T105" fmla="*/ 2147483647 h 641"/>
              <a:gd name="T106" fmla="*/ 2147483647 w 1152"/>
              <a:gd name="T107" fmla="*/ 2147483647 h 641"/>
              <a:gd name="T108" fmla="*/ 2147483647 w 1152"/>
              <a:gd name="T109" fmla="*/ 2147483647 h 6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52" h="641">
                <a:moveTo>
                  <a:pt x="1152" y="325"/>
                </a:moveTo>
                <a:lnTo>
                  <a:pt x="1133" y="325"/>
                </a:lnTo>
                <a:lnTo>
                  <a:pt x="1110" y="325"/>
                </a:lnTo>
                <a:lnTo>
                  <a:pt x="1092" y="325"/>
                </a:lnTo>
                <a:lnTo>
                  <a:pt x="1073" y="321"/>
                </a:lnTo>
                <a:lnTo>
                  <a:pt x="1050" y="321"/>
                </a:lnTo>
                <a:lnTo>
                  <a:pt x="1031" y="321"/>
                </a:lnTo>
                <a:lnTo>
                  <a:pt x="1009" y="321"/>
                </a:lnTo>
                <a:lnTo>
                  <a:pt x="990" y="321"/>
                </a:lnTo>
                <a:lnTo>
                  <a:pt x="971" y="317"/>
                </a:lnTo>
                <a:lnTo>
                  <a:pt x="948" y="317"/>
                </a:lnTo>
                <a:lnTo>
                  <a:pt x="930" y="317"/>
                </a:lnTo>
                <a:lnTo>
                  <a:pt x="907" y="313"/>
                </a:lnTo>
                <a:lnTo>
                  <a:pt x="888" y="313"/>
                </a:lnTo>
                <a:lnTo>
                  <a:pt x="869" y="313"/>
                </a:lnTo>
                <a:lnTo>
                  <a:pt x="851" y="310"/>
                </a:lnTo>
                <a:lnTo>
                  <a:pt x="828" y="310"/>
                </a:lnTo>
                <a:lnTo>
                  <a:pt x="809" y="306"/>
                </a:lnTo>
                <a:lnTo>
                  <a:pt x="790" y="306"/>
                </a:lnTo>
                <a:lnTo>
                  <a:pt x="772" y="302"/>
                </a:lnTo>
                <a:lnTo>
                  <a:pt x="753" y="298"/>
                </a:lnTo>
                <a:lnTo>
                  <a:pt x="734" y="298"/>
                </a:lnTo>
                <a:lnTo>
                  <a:pt x="715" y="294"/>
                </a:lnTo>
                <a:lnTo>
                  <a:pt x="696" y="291"/>
                </a:lnTo>
                <a:lnTo>
                  <a:pt x="677" y="291"/>
                </a:lnTo>
                <a:lnTo>
                  <a:pt x="659" y="287"/>
                </a:lnTo>
                <a:lnTo>
                  <a:pt x="640" y="283"/>
                </a:lnTo>
                <a:lnTo>
                  <a:pt x="621" y="279"/>
                </a:lnTo>
                <a:lnTo>
                  <a:pt x="602" y="276"/>
                </a:lnTo>
                <a:lnTo>
                  <a:pt x="583" y="272"/>
                </a:lnTo>
                <a:lnTo>
                  <a:pt x="564" y="268"/>
                </a:lnTo>
                <a:lnTo>
                  <a:pt x="549" y="268"/>
                </a:lnTo>
                <a:lnTo>
                  <a:pt x="531" y="264"/>
                </a:lnTo>
                <a:lnTo>
                  <a:pt x="516" y="261"/>
                </a:lnTo>
                <a:lnTo>
                  <a:pt x="497" y="257"/>
                </a:lnTo>
                <a:lnTo>
                  <a:pt x="482" y="249"/>
                </a:lnTo>
                <a:lnTo>
                  <a:pt x="463" y="245"/>
                </a:lnTo>
                <a:lnTo>
                  <a:pt x="448" y="242"/>
                </a:lnTo>
                <a:lnTo>
                  <a:pt x="429" y="238"/>
                </a:lnTo>
                <a:lnTo>
                  <a:pt x="414" y="234"/>
                </a:lnTo>
                <a:lnTo>
                  <a:pt x="399" y="230"/>
                </a:lnTo>
                <a:lnTo>
                  <a:pt x="384" y="227"/>
                </a:lnTo>
                <a:lnTo>
                  <a:pt x="369" y="219"/>
                </a:lnTo>
                <a:lnTo>
                  <a:pt x="354" y="215"/>
                </a:lnTo>
                <a:lnTo>
                  <a:pt x="339" y="212"/>
                </a:lnTo>
                <a:lnTo>
                  <a:pt x="324" y="208"/>
                </a:lnTo>
                <a:lnTo>
                  <a:pt x="308" y="200"/>
                </a:lnTo>
                <a:lnTo>
                  <a:pt x="293" y="196"/>
                </a:lnTo>
                <a:lnTo>
                  <a:pt x="282" y="193"/>
                </a:lnTo>
                <a:lnTo>
                  <a:pt x="267" y="185"/>
                </a:lnTo>
                <a:lnTo>
                  <a:pt x="256" y="181"/>
                </a:lnTo>
                <a:lnTo>
                  <a:pt x="241" y="174"/>
                </a:lnTo>
                <a:lnTo>
                  <a:pt x="229" y="170"/>
                </a:lnTo>
                <a:lnTo>
                  <a:pt x="214" y="163"/>
                </a:lnTo>
                <a:lnTo>
                  <a:pt x="203" y="159"/>
                </a:lnTo>
                <a:lnTo>
                  <a:pt x="192" y="151"/>
                </a:lnTo>
                <a:lnTo>
                  <a:pt x="180" y="147"/>
                </a:lnTo>
                <a:lnTo>
                  <a:pt x="169" y="140"/>
                </a:lnTo>
                <a:lnTo>
                  <a:pt x="158" y="136"/>
                </a:lnTo>
                <a:lnTo>
                  <a:pt x="147" y="129"/>
                </a:lnTo>
                <a:lnTo>
                  <a:pt x="135" y="125"/>
                </a:lnTo>
                <a:lnTo>
                  <a:pt x="128" y="117"/>
                </a:lnTo>
                <a:lnTo>
                  <a:pt x="116" y="110"/>
                </a:lnTo>
                <a:lnTo>
                  <a:pt x="109" y="106"/>
                </a:lnTo>
                <a:lnTo>
                  <a:pt x="98" y="98"/>
                </a:lnTo>
                <a:lnTo>
                  <a:pt x="90" y="91"/>
                </a:lnTo>
                <a:lnTo>
                  <a:pt x="83" y="87"/>
                </a:lnTo>
                <a:lnTo>
                  <a:pt x="75" y="80"/>
                </a:lnTo>
                <a:lnTo>
                  <a:pt x="64" y="72"/>
                </a:lnTo>
                <a:lnTo>
                  <a:pt x="56" y="64"/>
                </a:lnTo>
                <a:lnTo>
                  <a:pt x="52" y="61"/>
                </a:lnTo>
                <a:lnTo>
                  <a:pt x="45" y="53"/>
                </a:lnTo>
                <a:lnTo>
                  <a:pt x="37" y="46"/>
                </a:lnTo>
                <a:lnTo>
                  <a:pt x="30" y="38"/>
                </a:lnTo>
                <a:lnTo>
                  <a:pt x="26" y="34"/>
                </a:lnTo>
                <a:lnTo>
                  <a:pt x="19" y="27"/>
                </a:lnTo>
                <a:lnTo>
                  <a:pt x="15" y="19"/>
                </a:lnTo>
                <a:lnTo>
                  <a:pt x="11" y="12"/>
                </a:lnTo>
                <a:lnTo>
                  <a:pt x="7" y="4"/>
                </a:lnTo>
                <a:lnTo>
                  <a:pt x="0" y="0"/>
                </a:lnTo>
                <a:lnTo>
                  <a:pt x="0" y="317"/>
                </a:lnTo>
                <a:lnTo>
                  <a:pt x="7" y="321"/>
                </a:lnTo>
                <a:lnTo>
                  <a:pt x="11" y="328"/>
                </a:lnTo>
                <a:lnTo>
                  <a:pt x="15" y="336"/>
                </a:lnTo>
                <a:lnTo>
                  <a:pt x="19" y="344"/>
                </a:lnTo>
                <a:lnTo>
                  <a:pt x="26" y="351"/>
                </a:lnTo>
                <a:lnTo>
                  <a:pt x="30" y="355"/>
                </a:lnTo>
                <a:lnTo>
                  <a:pt x="37" y="362"/>
                </a:lnTo>
                <a:lnTo>
                  <a:pt x="45" y="370"/>
                </a:lnTo>
                <a:lnTo>
                  <a:pt x="52" y="377"/>
                </a:lnTo>
                <a:lnTo>
                  <a:pt x="56" y="381"/>
                </a:lnTo>
                <a:lnTo>
                  <a:pt x="64" y="389"/>
                </a:lnTo>
                <a:lnTo>
                  <a:pt x="75" y="396"/>
                </a:lnTo>
                <a:lnTo>
                  <a:pt x="83" y="404"/>
                </a:lnTo>
                <a:lnTo>
                  <a:pt x="90" y="408"/>
                </a:lnTo>
                <a:lnTo>
                  <a:pt x="98" y="415"/>
                </a:lnTo>
                <a:lnTo>
                  <a:pt x="109" y="423"/>
                </a:lnTo>
                <a:lnTo>
                  <a:pt x="116" y="426"/>
                </a:lnTo>
                <a:lnTo>
                  <a:pt x="128" y="434"/>
                </a:lnTo>
                <a:lnTo>
                  <a:pt x="135" y="442"/>
                </a:lnTo>
                <a:lnTo>
                  <a:pt x="147" y="445"/>
                </a:lnTo>
                <a:lnTo>
                  <a:pt x="158" y="453"/>
                </a:lnTo>
                <a:lnTo>
                  <a:pt x="169" y="457"/>
                </a:lnTo>
                <a:lnTo>
                  <a:pt x="180" y="464"/>
                </a:lnTo>
                <a:lnTo>
                  <a:pt x="192" y="468"/>
                </a:lnTo>
                <a:lnTo>
                  <a:pt x="203" y="475"/>
                </a:lnTo>
                <a:lnTo>
                  <a:pt x="214" y="479"/>
                </a:lnTo>
                <a:lnTo>
                  <a:pt x="229" y="487"/>
                </a:lnTo>
                <a:lnTo>
                  <a:pt x="241" y="491"/>
                </a:lnTo>
                <a:lnTo>
                  <a:pt x="256" y="498"/>
                </a:lnTo>
                <a:lnTo>
                  <a:pt x="267" y="502"/>
                </a:lnTo>
                <a:lnTo>
                  <a:pt x="282" y="509"/>
                </a:lnTo>
                <a:lnTo>
                  <a:pt x="293" y="513"/>
                </a:lnTo>
                <a:lnTo>
                  <a:pt x="308" y="517"/>
                </a:lnTo>
                <a:lnTo>
                  <a:pt x="324" y="525"/>
                </a:lnTo>
                <a:lnTo>
                  <a:pt x="339" y="528"/>
                </a:lnTo>
                <a:lnTo>
                  <a:pt x="354" y="532"/>
                </a:lnTo>
                <a:lnTo>
                  <a:pt x="369" y="536"/>
                </a:lnTo>
                <a:lnTo>
                  <a:pt x="384" y="543"/>
                </a:lnTo>
                <a:lnTo>
                  <a:pt x="399" y="547"/>
                </a:lnTo>
                <a:lnTo>
                  <a:pt x="414" y="551"/>
                </a:lnTo>
                <a:lnTo>
                  <a:pt x="429" y="555"/>
                </a:lnTo>
                <a:lnTo>
                  <a:pt x="448" y="558"/>
                </a:lnTo>
                <a:lnTo>
                  <a:pt x="463" y="562"/>
                </a:lnTo>
                <a:lnTo>
                  <a:pt x="482" y="566"/>
                </a:lnTo>
                <a:lnTo>
                  <a:pt x="497" y="574"/>
                </a:lnTo>
                <a:lnTo>
                  <a:pt x="516" y="577"/>
                </a:lnTo>
                <a:lnTo>
                  <a:pt x="531" y="581"/>
                </a:lnTo>
                <a:lnTo>
                  <a:pt x="549" y="585"/>
                </a:lnTo>
                <a:lnTo>
                  <a:pt x="564" y="585"/>
                </a:lnTo>
                <a:lnTo>
                  <a:pt x="583" y="589"/>
                </a:lnTo>
                <a:lnTo>
                  <a:pt x="602" y="592"/>
                </a:lnTo>
                <a:lnTo>
                  <a:pt x="621" y="596"/>
                </a:lnTo>
                <a:lnTo>
                  <a:pt x="640" y="600"/>
                </a:lnTo>
                <a:lnTo>
                  <a:pt x="659" y="604"/>
                </a:lnTo>
                <a:lnTo>
                  <a:pt x="677" y="607"/>
                </a:lnTo>
                <a:lnTo>
                  <a:pt x="696" y="607"/>
                </a:lnTo>
                <a:lnTo>
                  <a:pt x="715" y="611"/>
                </a:lnTo>
                <a:lnTo>
                  <a:pt x="734" y="615"/>
                </a:lnTo>
                <a:lnTo>
                  <a:pt x="753" y="615"/>
                </a:lnTo>
                <a:lnTo>
                  <a:pt x="772" y="619"/>
                </a:lnTo>
                <a:lnTo>
                  <a:pt x="790" y="623"/>
                </a:lnTo>
                <a:lnTo>
                  <a:pt x="809" y="623"/>
                </a:lnTo>
                <a:lnTo>
                  <a:pt x="828" y="626"/>
                </a:lnTo>
                <a:lnTo>
                  <a:pt x="851" y="626"/>
                </a:lnTo>
                <a:lnTo>
                  <a:pt x="869" y="630"/>
                </a:lnTo>
                <a:lnTo>
                  <a:pt x="888" y="630"/>
                </a:lnTo>
                <a:lnTo>
                  <a:pt x="907" y="630"/>
                </a:lnTo>
                <a:lnTo>
                  <a:pt x="930" y="634"/>
                </a:lnTo>
                <a:lnTo>
                  <a:pt x="948" y="634"/>
                </a:lnTo>
                <a:lnTo>
                  <a:pt x="971" y="634"/>
                </a:lnTo>
                <a:lnTo>
                  <a:pt x="990" y="638"/>
                </a:lnTo>
                <a:lnTo>
                  <a:pt x="1009" y="638"/>
                </a:lnTo>
                <a:lnTo>
                  <a:pt x="1031" y="638"/>
                </a:lnTo>
                <a:lnTo>
                  <a:pt x="1050" y="638"/>
                </a:lnTo>
                <a:lnTo>
                  <a:pt x="1073" y="638"/>
                </a:lnTo>
                <a:lnTo>
                  <a:pt x="1092" y="641"/>
                </a:lnTo>
                <a:lnTo>
                  <a:pt x="1110" y="641"/>
                </a:lnTo>
                <a:lnTo>
                  <a:pt x="1133" y="641"/>
                </a:lnTo>
                <a:lnTo>
                  <a:pt x="1152" y="641"/>
                </a:lnTo>
                <a:lnTo>
                  <a:pt x="1152" y="325"/>
                </a:lnTo>
                <a:close/>
              </a:path>
            </a:pathLst>
          </a:custGeom>
          <a:solidFill>
            <a:srgbClr val="808066"/>
          </a:solidFill>
          <a:ln w="6350">
            <a:solidFill>
              <a:srgbClr val="000000"/>
            </a:solidFill>
            <a:prstDash val="solid"/>
            <a:round/>
            <a:headEnd/>
            <a:tailEnd/>
          </a:ln>
        </p:spPr>
        <p:txBody>
          <a:bodyPr/>
          <a:lstStyle/>
          <a:p>
            <a:endParaRPr lang="ja-JP" altLang="en-US"/>
          </a:p>
        </p:txBody>
      </p:sp>
      <p:sp>
        <p:nvSpPr>
          <p:cNvPr id="34832" name="Freeform 15"/>
          <p:cNvSpPr>
            <a:spLocks/>
          </p:cNvSpPr>
          <p:nvPr/>
        </p:nvSpPr>
        <p:spPr bwMode="auto">
          <a:xfrm>
            <a:off x="2330450" y="3013075"/>
            <a:ext cx="2232025" cy="641350"/>
          </a:xfrm>
          <a:custGeom>
            <a:avLst/>
            <a:gdLst>
              <a:gd name="T0" fmla="*/ 2147483647 w 1152"/>
              <a:gd name="T1" fmla="*/ 2147483647 h 404"/>
              <a:gd name="T2" fmla="*/ 2147483647 w 1152"/>
              <a:gd name="T3" fmla="*/ 2147483647 h 404"/>
              <a:gd name="T4" fmla="*/ 2147483647 w 1152"/>
              <a:gd name="T5" fmla="*/ 2147483647 h 404"/>
              <a:gd name="T6" fmla="*/ 2147483647 w 1152"/>
              <a:gd name="T7" fmla="*/ 2147483647 h 404"/>
              <a:gd name="T8" fmla="*/ 2147483647 w 1152"/>
              <a:gd name="T9" fmla="*/ 2147483647 h 404"/>
              <a:gd name="T10" fmla="*/ 2147483647 w 1152"/>
              <a:gd name="T11" fmla="*/ 2147483647 h 404"/>
              <a:gd name="T12" fmla="*/ 2147483647 w 1152"/>
              <a:gd name="T13" fmla="*/ 2147483647 h 404"/>
              <a:gd name="T14" fmla="*/ 2147483647 w 1152"/>
              <a:gd name="T15" fmla="*/ 2147483647 h 404"/>
              <a:gd name="T16" fmla="*/ 2147483647 w 1152"/>
              <a:gd name="T17" fmla="*/ 2147483647 h 404"/>
              <a:gd name="T18" fmla="*/ 2147483647 w 1152"/>
              <a:gd name="T19" fmla="*/ 2147483647 h 404"/>
              <a:gd name="T20" fmla="*/ 2147483647 w 1152"/>
              <a:gd name="T21" fmla="*/ 2147483647 h 404"/>
              <a:gd name="T22" fmla="*/ 2147483647 w 1152"/>
              <a:gd name="T23" fmla="*/ 2147483647 h 404"/>
              <a:gd name="T24" fmla="*/ 2147483647 w 1152"/>
              <a:gd name="T25" fmla="*/ 2147483647 h 404"/>
              <a:gd name="T26" fmla="*/ 2147483647 w 1152"/>
              <a:gd name="T27" fmla="*/ 2147483647 h 404"/>
              <a:gd name="T28" fmla="*/ 2147483647 w 1152"/>
              <a:gd name="T29" fmla="*/ 2147483647 h 404"/>
              <a:gd name="T30" fmla="*/ 2147483647 w 1152"/>
              <a:gd name="T31" fmla="*/ 2147483647 h 404"/>
              <a:gd name="T32" fmla="*/ 2147483647 w 1152"/>
              <a:gd name="T33" fmla="*/ 2147483647 h 404"/>
              <a:gd name="T34" fmla="*/ 2147483647 w 1152"/>
              <a:gd name="T35" fmla="*/ 2147483647 h 404"/>
              <a:gd name="T36" fmla="*/ 2147483647 w 1152"/>
              <a:gd name="T37" fmla="*/ 2147483647 h 404"/>
              <a:gd name="T38" fmla="*/ 2147483647 w 1152"/>
              <a:gd name="T39" fmla="*/ 2147483647 h 404"/>
              <a:gd name="T40" fmla="*/ 2147483647 w 1152"/>
              <a:gd name="T41" fmla="*/ 2147483647 h 404"/>
              <a:gd name="T42" fmla="*/ 2147483647 w 1152"/>
              <a:gd name="T43" fmla="*/ 2147483647 h 404"/>
              <a:gd name="T44" fmla="*/ 2147483647 w 1152"/>
              <a:gd name="T45" fmla="*/ 2147483647 h 404"/>
              <a:gd name="T46" fmla="*/ 2147483647 w 1152"/>
              <a:gd name="T47" fmla="*/ 2147483647 h 404"/>
              <a:gd name="T48" fmla="*/ 2147483647 w 1152"/>
              <a:gd name="T49" fmla="*/ 2147483647 h 404"/>
              <a:gd name="T50" fmla="*/ 2147483647 w 1152"/>
              <a:gd name="T51" fmla="*/ 2147483647 h 404"/>
              <a:gd name="T52" fmla="*/ 2147483647 w 1152"/>
              <a:gd name="T53" fmla="*/ 2147483647 h 404"/>
              <a:gd name="T54" fmla="*/ 2147483647 w 1152"/>
              <a:gd name="T55" fmla="*/ 2147483647 h 404"/>
              <a:gd name="T56" fmla="*/ 2147483647 w 1152"/>
              <a:gd name="T57" fmla="*/ 2147483647 h 404"/>
              <a:gd name="T58" fmla="*/ 2147483647 w 1152"/>
              <a:gd name="T59" fmla="*/ 2147483647 h 404"/>
              <a:gd name="T60" fmla="*/ 2147483647 w 1152"/>
              <a:gd name="T61" fmla="*/ 2147483647 h 404"/>
              <a:gd name="T62" fmla="*/ 2147483647 w 1152"/>
              <a:gd name="T63" fmla="*/ 2147483647 h 404"/>
              <a:gd name="T64" fmla="*/ 2147483647 w 1152"/>
              <a:gd name="T65" fmla="*/ 2147483647 h 404"/>
              <a:gd name="T66" fmla="*/ 2147483647 w 1152"/>
              <a:gd name="T67" fmla="*/ 2147483647 h 404"/>
              <a:gd name="T68" fmla="*/ 2147483647 w 1152"/>
              <a:gd name="T69" fmla="*/ 2147483647 h 404"/>
              <a:gd name="T70" fmla="*/ 2147483647 w 1152"/>
              <a:gd name="T71" fmla="*/ 2147483647 h 404"/>
              <a:gd name="T72" fmla="*/ 2147483647 w 1152"/>
              <a:gd name="T73" fmla="*/ 2147483647 h 404"/>
              <a:gd name="T74" fmla="*/ 2147483647 w 1152"/>
              <a:gd name="T75" fmla="*/ 2147483647 h 404"/>
              <a:gd name="T76" fmla="*/ 2147483647 w 1152"/>
              <a:gd name="T77" fmla="*/ 2147483647 h 404"/>
              <a:gd name="T78" fmla="*/ 2147483647 w 1152"/>
              <a:gd name="T79" fmla="*/ 2147483647 h 404"/>
              <a:gd name="T80" fmla="*/ 0 w 1152"/>
              <a:gd name="T81" fmla="*/ 2147483647 h 404"/>
              <a:gd name="T82" fmla="*/ 2147483647 w 1152"/>
              <a:gd name="T83" fmla="*/ 2147483647 h 4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52" h="404">
                <a:moveTo>
                  <a:pt x="1152" y="404"/>
                </a:moveTo>
                <a:lnTo>
                  <a:pt x="1133" y="404"/>
                </a:lnTo>
                <a:lnTo>
                  <a:pt x="1110" y="404"/>
                </a:lnTo>
                <a:lnTo>
                  <a:pt x="1092" y="404"/>
                </a:lnTo>
                <a:lnTo>
                  <a:pt x="1073" y="400"/>
                </a:lnTo>
                <a:lnTo>
                  <a:pt x="1050" y="400"/>
                </a:lnTo>
                <a:lnTo>
                  <a:pt x="1031" y="400"/>
                </a:lnTo>
                <a:lnTo>
                  <a:pt x="1009" y="400"/>
                </a:lnTo>
                <a:lnTo>
                  <a:pt x="990" y="400"/>
                </a:lnTo>
                <a:lnTo>
                  <a:pt x="971" y="396"/>
                </a:lnTo>
                <a:lnTo>
                  <a:pt x="948" y="396"/>
                </a:lnTo>
                <a:lnTo>
                  <a:pt x="930" y="396"/>
                </a:lnTo>
                <a:lnTo>
                  <a:pt x="907" y="392"/>
                </a:lnTo>
                <a:lnTo>
                  <a:pt x="888" y="392"/>
                </a:lnTo>
                <a:lnTo>
                  <a:pt x="869" y="392"/>
                </a:lnTo>
                <a:lnTo>
                  <a:pt x="851" y="389"/>
                </a:lnTo>
                <a:lnTo>
                  <a:pt x="828" y="389"/>
                </a:lnTo>
                <a:lnTo>
                  <a:pt x="809" y="385"/>
                </a:lnTo>
                <a:lnTo>
                  <a:pt x="790" y="385"/>
                </a:lnTo>
                <a:lnTo>
                  <a:pt x="772" y="381"/>
                </a:lnTo>
                <a:lnTo>
                  <a:pt x="753" y="377"/>
                </a:lnTo>
                <a:lnTo>
                  <a:pt x="734" y="377"/>
                </a:lnTo>
                <a:lnTo>
                  <a:pt x="715" y="373"/>
                </a:lnTo>
                <a:lnTo>
                  <a:pt x="696" y="370"/>
                </a:lnTo>
                <a:lnTo>
                  <a:pt x="677" y="370"/>
                </a:lnTo>
                <a:lnTo>
                  <a:pt x="659" y="366"/>
                </a:lnTo>
                <a:lnTo>
                  <a:pt x="640" y="362"/>
                </a:lnTo>
                <a:lnTo>
                  <a:pt x="621" y="358"/>
                </a:lnTo>
                <a:lnTo>
                  <a:pt x="602" y="355"/>
                </a:lnTo>
                <a:lnTo>
                  <a:pt x="583" y="351"/>
                </a:lnTo>
                <a:lnTo>
                  <a:pt x="564" y="347"/>
                </a:lnTo>
                <a:lnTo>
                  <a:pt x="549" y="347"/>
                </a:lnTo>
                <a:lnTo>
                  <a:pt x="531" y="343"/>
                </a:lnTo>
                <a:lnTo>
                  <a:pt x="516" y="340"/>
                </a:lnTo>
                <a:lnTo>
                  <a:pt x="497" y="336"/>
                </a:lnTo>
                <a:lnTo>
                  <a:pt x="482" y="328"/>
                </a:lnTo>
                <a:lnTo>
                  <a:pt x="463" y="324"/>
                </a:lnTo>
                <a:lnTo>
                  <a:pt x="448" y="321"/>
                </a:lnTo>
                <a:lnTo>
                  <a:pt x="429" y="317"/>
                </a:lnTo>
                <a:lnTo>
                  <a:pt x="414" y="313"/>
                </a:lnTo>
                <a:lnTo>
                  <a:pt x="399" y="309"/>
                </a:lnTo>
                <a:lnTo>
                  <a:pt x="384" y="306"/>
                </a:lnTo>
                <a:lnTo>
                  <a:pt x="369" y="298"/>
                </a:lnTo>
                <a:lnTo>
                  <a:pt x="354" y="294"/>
                </a:lnTo>
                <a:lnTo>
                  <a:pt x="339" y="291"/>
                </a:lnTo>
                <a:lnTo>
                  <a:pt x="324" y="287"/>
                </a:lnTo>
                <a:lnTo>
                  <a:pt x="308" y="279"/>
                </a:lnTo>
                <a:lnTo>
                  <a:pt x="293" y="275"/>
                </a:lnTo>
                <a:lnTo>
                  <a:pt x="282" y="272"/>
                </a:lnTo>
                <a:lnTo>
                  <a:pt x="267" y="264"/>
                </a:lnTo>
                <a:lnTo>
                  <a:pt x="256" y="260"/>
                </a:lnTo>
                <a:lnTo>
                  <a:pt x="241" y="253"/>
                </a:lnTo>
                <a:lnTo>
                  <a:pt x="229" y="249"/>
                </a:lnTo>
                <a:lnTo>
                  <a:pt x="214" y="242"/>
                </a:lnTo>
                <a:lnTo>
                  <a:pt x="203" y="238"/>
                </a:lnTo>
                <a:lnTo>
                  <a:pt x="192" y="230"/>
                </a:lnTo>
                <a:lnTo>
                  <a:pt x="180" y="226"/>
                </a:lnTo>
                <a:lnTo>
                  <a:pt x="169" y="219"/>
                </a:lnTo>
                <a:lnTo>
                  <a:pt x="158" y="215"/>
                </a:lnTo>
                <a:lnTo>
                  <a:pt x="147" y="208"/>
                </a:lnTo>
                <a:lnTo>
                  <a:pt x="135" y="204"/>
                </a:lnTo>
                <a:lnTo>
                  <a:pt x="128" y="196"/>
                </a:lnTo>
                <a:lnTo>
                  <a:pt x="116" y="189"/>
                </a:lnTo>
                <a:lnTo>
                  <a:pt x="109" y="185"/>
                </a:lnTo>
                <a:lnTo>
                  <a:pt x="98" y="177"/>
                </a:lnTo>
                <a:lnTo>
                  <a:pt x="90" y="170"/>
                </a:lnTo>
                <a:lnTo>
                  <a:pt x="83" y="166"/>
                </a:lnTo>
                <a:lnTo>
                  <a:pt x="75" y="159"/>
                </a:lnTo>
                <a:lnTo>
                  <a:pt x="64" y="151"/>
                </a:lnTo>
                <a:lnTo>
                  <a:pt x="56" y="143"/>
                </a:lnTo>
                <a:lnTo>
                  <a:pt x="52" y="140"/>
                </a:lnTo>
                <a:lnTo>
                  <a:pt x="45" y="132"/>
                </a:lnTo>
                <a:lnTo>
                  <a:pt x="37" y="125"/>
                </a:lnTo>
                <a:lnTo>
                  <a:pt x="30" y="117"/>
                </a:lnTo>
                <a:lnTo>
                  <a:pt x="26" y="113"/>
                </a:lnTo>
                <a:lnTo>
                  <a:pt x="19" y="106"/>
                </a:lnTo>
                <a:lnTo>
                  <a:pt x="15" y="98"/>
                </a:lnTo>
                <a:lnTo>
                  <a:pt x="11" y="91"/>
                </a:lnTo>
                <a:lnTo>
                  <a:pt x="7" y="83"/>
                </a:lnTo>
                <a:lnTo>
                  <a:pt x="0" y="79"/>
                </a:lnTo>
                <a:lnTo>
                  <a:pt x="1152" y="0"/>
                </a:lnTo>
                <a:lnTo>
                  <a:pt x="1152" y="404"/>
                </a:lnTo>
                <a:close/>
              </a:path>
            </a:pathLst>
          </a:custGeom>
          <a:solidFill>
            <a:srgbClr val="FFFFCC"/>
          </a:solidFill>
          <a:ln w="6350">
            <a:solidFill>
              <a:srgbClr val="000000"/>
            </a:solidFill>
            <a:prstDash val="solid"/>
            <a:round/>
            <a:headEnd/>
            <a:tailEnd/>
          </a:ln>
        </p:spPr>
        <p:txBody>
          <a:bodyPr/>
          <a:lstStyle/>
          <a:p>
            <a:endParaRPr lang="ja-JP" altLang="en-US"/>
          </a:p>
        </p:txBody>
      </p:sp>
      <p:sp>
        <p:nvSpPr>
          <p:cNvPr id="34833" name="Rectangle 16"/>
          <p:cNvSpPr>
            <a:spLocks noChangeArrowheads="1"/>
          </p:cNvSpPr>
          <p:nvPr/>
        </p:nvSpPr>
        <p:spPr bwMode="auto">
          <a:xfrm>
            <a:off x="1066800" y="4441825"/>
            <a:ext cx="69484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2800" b="1">
                <a:solidFill>
                  <a:srgbClr val="000000"/>
                </a:solidFill>
                <a:latin typeface="ＭＳ Ｐゴシック" pitchFamily="50" charset="-128"/>
              </a:rPr>
              <a:t>家庭での水利用 </a:t>
            </a:r>
            <a:r>
              <a:rPr lang="ja-JP" altLang="en-US" sz="2800" b="1">
                <a:solidFill>
                  <a:srgbClr val="000099"/>
                </a:solidFill>
                <a:latin typeface="Times New Roman" pitchFamily="18" charset="0"/>
              </a:rPr>
              <a:t>250</a:t>
            </a:r>
            <a:r>
              <a:rPr lang="ja-JP" altLang="en-US" sz="2800" b="1">
                <a:solidFill>
                  <a:srgbClr val="000000"/>
                </a:solidFill>
                <a:latin typeface="ＭＳ Ｐゴシック" pitchFamily="50" charset="-128"/>
              </a:rPr>
              <a:t> </a:t>
            </a:r>
            <a:r>
              <a:rPr lang="en-US" altLang="ja-JP" sz="2800" b="1" i="1">
                <a:latin typeface="Times New Roman" pitchFamily="18" charset="0"/>
              </a:rPr>
              <a:t>l</a:t>
            </a:r>
            <a:r>
              <a:rPr lang="ja-JP" altLang="en-US" sz="2800" b="1">
                <a:latin typeface="Times New Roman" pitchFamily="18" charset="0"/>
              </a:rPr>
              <a:t>/人・日</a:t>
            </a:r>
            <a:r>
              <a:rPr lang="ja-JP" altLang="en-US" sz="2400" b="1">
                <a:solidFill>
                  <a:srgbClr val="000000"/>
                </a:solidFill>
                <a:latin typeface="ＭＳ Ｐゴシック" pitchFamily="50" charset="-128"/>
              </a:rPr>
              <a:t>(東京都平成10年度)</a:t>
            </a:r>
          </a:p>
        </p:txBody>
      </p:sp>
      <p:sp>
        <p:nvSpPr>
          <p:cNvPr id="281617" name="Text Box 17"/>
          <p:cNvSpPr txBox="1">
            <a:spLocks noChangeArrowheads="1"/>
          </p:cNvSpPr>
          <p:nvPr/>
        </p:nvSpPr>
        <p:spPr bwMode="auto">
          <a:xfrm>
            <a:off x="5943600" y="1893888"/>
            <a:ext cx="26717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800" b="1">
                <a:latin typeface="Times New Roman" pitchFamily="18" charset="0"/>
              </a:rPr>
              <a:t>風呂(</a:t>
            </a:r>
            <a:r>
              <a:rPr lang="ja-JP" altLang="en-US" sz="2800" b="1">
                <a:solidFill>
                  <a:srgbClr val="000099"/>
                </a:solidFill>
                <a:latin typeface="Times New Roman" pitchFamily="18" charset="0"/>
              </a:rPr>
              <a:t>65 </a:t>
            </a:r>
            <a:r>
              <a:rPr lang="en-US" altLang="ja-JP" sz="2800" b="1" i="1">
                <a:latin typeface="Times New Roman" pitchFamily="18" charset="0"/>
              </a:rPr>
              <a:t>l</a:t>
            </a:r>
            <a:r>
              <a:rPr lang="ja-JP" altLang="en-US" sz="2800" b="1">
                <a:latin typeface="Times New Roman" pitchFamily="18" charset="0"/>
              </a:rPr>
              <a:t>/人・日</a:t>
            </a:r>
            <a:r>
              <a:rPr lang="en-US" altLang="ja-JP" sz="2800" b="1">
                <a:latin typeface="Times New Roman" pitchFamily="18" charset="0"/>
              </a:rPr>
              <a:t>)</a:t>
            </a:r>
          </a:p>
        </p:txBody>
      </p:sp>
      <p:sp>
        <p:nvSpPr>
          <p:cNvPr id="281618" name="Text Box 18"/>
          <p:cNvSpPr txBox="1">
            <a:spLocks noChangeArrowheads="1"/>
          </p:cNvSpPr>
          <p:nvPr/>
        </p:nvSpPr>
        <p:spPr bwMode="auto">
          <a:xfrm>
            <a:off x="6096000" y="3722688"/>
            <a:ext cx="27892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800" b="1">
                <a:latin typeface="Times New Roman" pitchFamily="18" charset="0"/>
              </a:rPr>
              <a:t>トイレ(</a:t>
            </a:r>
            <a:r>
              <a:rPr lang="ja-JP" altLang="en-US" sz="2800" b="1">
                <a:solidFill>
                  <a:srgbClr val="000099"/>
                </a:solidFill>
                <a:latin typeface="Times New Roman" pitchFamily="18" charset="0"/>
              </a:rPr>
              <a:t>60</a:t>
            </a:r>
            <a:r>
              <a:rPr lang="ja-JP" altLang="en-US" sz="2800" b="1">
                <a:latin typeface="Times New Roman" pitchFamily="18" charset="0"/>
              </a:rPr>
              <a:t> </a:t>
            </a:r>
            <a:r>
              <a:rPr lang="en-US" altLang="ja-JP" sz="2800" b="1" i="1">
                <a:latin typeface="Times New Roman" pitchFamily="18" charset="0"/>
              </a:rPr>
              <a:t>l</a:t>
            </a:r>
            <a:r>
              <a:rPr lang="ja-JP" altLang="en-US" sz="2800" b="1">
                <a:latin typeface="Times New Roman" pitchFamily="18" charset="0"/>
              </a:rPr>
              <a:t>/人・日</a:t>
            </a:r>
            <a:r>
              <a:rPr lang="en-US" altLang="ja-JP" sz="2800" b="1">
                <a:latin typeface="Times New Roman" pitchFamily="18" charset="0"/>
              </a:rPr>
              <a:t>)</a:t>
            </a:r>
            <a:endParaRPr lang="ja-JP" altLang="en-US" sz="2800" b="1">
              <a:latin typeface="Times New Roman" pitchFamily="18" charset="0"/>
            </a:endParaRPr>
          </a:p>
        </p:txBody>
      </p:sp>
      <p:sp>
        <p:nvSpPr>
          <p:cNvPr id="281619" name="Text Box 19"/>
          <p:cNvSpPr txBox="1">
            <a:spLocks noChangeArrowheads="1"/>
          </p:cNvSpPr>
          <p:nvPr/>
        </p:nvSpPr>
        <p:spPr bwMode="auto">
          <a:xfrm>
            <a:off x="0" y="3773488"/>
            <a:ext cx="26717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800" b="1">
                <a:latin typeface="Times New Roman" pitchFamily="18" charset="0"/>
              </a:rPr>
              <a:t>炊事(</a:t>
            </a:r>
            <a:r>
              <a:rPr lang="ja-JP" altLang="en-US" sz="2800" b="1">
                <a:solidFill>
                  <a:srgbClr val="000099"/>
                </a:solidFill>
                <a:latin typeface="Times New Roman" pitchFamily="18" charset="0"/>
              </a:rPr>
              <a:t>55</a:t>
            </a:r>
            <a:r>
              <a:rPr lang="ja-JP" altLang="en-US" sz="2800" b="1">
                <a:latin typeface="Times New Roman" pitchFamily="18" charset="0"/>
              </a:rPr>
              <a:t> </a:t>
            </a:r>
            <a:r>
              <a:rPr lang="en-US" altLang="ja-JP" sz="2800" b="1" i="1">
                <a:latin typeface="Times New Roman" pitchFamily="18" charset="0"/>
              </a:rPr>
              <a:t>l</a:t>
            </a:r>
            <a:r>
              <a:rPr lang="ja-JP" altLang="en-US" sz="2800" b="1">
                <a:latin typeface="Times New Roman" pitchFamily="18" charset="0"/>
              </a:rPr>
              <a:t>/人・日</a:t>
            </a:r>
            <a:r>
              <a:rPr lang="en-US" altLang="ja-JP" sz="2800" b="1">
                <a:latin typeface="Times New Roman" pitchFamily="18" charset="0"/>
              </a:rPr>
              <a:t>)</a:t>
            </a:r>
            <a:endParaRPr lang="ja-JP" altLang="en-US" sz="2800" b="1">
              <a:latin typeface="Times New Roman" pitchFamily="18" charset="0"/>
            </a:endParaRPr>
          </a:p>
        </p:txBody>
      </p:sp>
      <p:sp>
        <p:nvSpPr>
          <p:cNvPr id="281620" name="Text Box 20"/>
          <p:cNvSpPr txBox="1">
            <a:spLocks noChangeArrowheads="1"/>
          </p:cNvSpPr>
          <p:nvPr/>
        </p:nvSpPr>
        <p:spPr bwMode="auto">
          <a:xfrm>
            <a:off x="179388" y="2609850"/>
            <a:ext cx="26717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800" b="1">
                <a:latin typeface="Times New Roman" pitchFamily="18" charset="0"/>
              </a:rPr>
              <a:t>洗濯(</a:t>
            </a:r>
            <a:r>
              <a:rPr lang="ja-JP" altLang="en-US" sz="2800" b="1">
                <a:solidFill>
                  <a:srgbClr val="000099"/>
                </a:solidFill>
                <a:latin typeface="Times New Roman" pitchFamily="18" charset="0"/>
              </a:rPr>
              <a:t>50</a:t>
            </a:r>
            <a:r>
              <a:rPr lang="ja-JP" altLang="en-US" sz="2800" b="1">
                <a:latin typeface="Times New Roman" pitchFamily="18" charset="0"/>
              </a:rPr>
              <a:t> </a:t>
            </a:r>
            <a:r>
              <a:rPr lang="en-US" altLang="ja-JP" sz="2800" b="1" i="1">
                <a:latin typeface="Times New Roman" pitchFamily="18" charset="0"/>
              </a:rPr>
              <a:t>l</a:t>
            </a:r>
            <a:r>
              <a:rPr lang="ja-JP" altLang="en-US" sz="2800" b="1">
                <a:latin typeface="Times New Roman" pitchFamily="18" charset="0"/>
              </a:rPr>
              <a:t>/人・日</a:t>
            </a:r>
            <a:r>
              <a:rPr lang="en-US" altLang="ja-JP" sz="2800" b="1">
                <a:latin typeface="Times New Roman" pitchFamily="18" charset="0"/>
              </a:rPr>
              <a:t>)</a:t>
            </a:r>
            <a:endParaRPr lang="ja-JP" altLang="en-US" sz="2800" b="1">
              <a:latin typeface="Times New Roman" pitchFamily="18" charset="0"/>
            </a:endParaRPr>
          </a:p>
        </p:txBody>
      </p:sp>
      <p:sp>
        <p:nvSpPr>
          <p:cNvPr id="281621" name="Text Box 21"/>
          <p:cNvSpPr txBox="1">
            <a:spLocks noChangeArrowheads="1"/>
          </p:cNvSpPr>
          <p:nvPr/>
        </p:nvSpPr>
        <p:spPr bwMode="auto">
          <a:xfrm>
            <a:off x="1597025" y="1330325"/>
            <a:ext cx="31194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800" b="1">
                <a:latin typeface="Times New Roman" pitchFamily="18" charset="0"/>
              </a:rPr>
              <a:t>その他、歯磨きなど</a:t>
            </a:r>
            <a:br>
              <a:rPr lang="ja-JP" altLang="en-US" sz="2800" b="1">
                <a:latin typeface="Times New Roman" pitchFamily="18" charset="0"/>
              </a:rPr>
            </a:br>
            <a:r>
              <a:rPr lang="ja-JP" altLang="en-US" sz="2800" b="1">
                <a:latin typeface="Times New Roman" pitchFamily="18" charset="0"/>
              </a:rPr>
              <a:t>(</a:t>
            </a:r>
            <a:r>
              <a:rPr lang="en-US" altLang="ja-JP" sz="2800" b="1">
                <a:solidFill>
                  <a:srgbClr val="000099"/>
                </a:solidFill>
                <a:latin typeface="Times New Roman" pitchFamily="18" charset="0"/>
              </a:rPr>
              <a:t>10</a:t>
            </a:r>
            <a:r>
              <a:rPr lang="en-US" altLang="ja-JP" sz="2800" b="1">
                <a:latin typeface="Times New Roman" pitchFamily="18" charset="0"/>
              </a:rPr>
              <a:t> </a:t>
            </a:r>
            <a:r>
              <a:rPr lang="en-US" altLang="ja-JP" sz="2800" b="1" i="1">
                <a:latin typeface="Times New Roman" pitchFamily="18" charset="0"/>
              </a:rPr>
              <a:t>l</a:t>
            </a:r>
            <a:r>
              <a:rPr lang="ja-JP" altLang="en-US" sz="2800" b="1">
                <a:latin typeface="Times New Roman" pitchFamily="18" charset="0"/>
              </a:rPr>
              <a:t>/人・日</a:t>
            </a:r>
            <a:r>
              <a:rPr lang="en-US" altLang="ja-JP" sz="2800" b="1">
                <a:latin typeface="Times New Roman" pitchFamily="18" charset="0"/>
              </a:rPr>
              <a:t>)</a:t>
            </a:r>
            <a:endParaRPr lang="ja-JP" altLang="en-US" sz="2800" b="1">
              <a:latin typeface="Times New Roman" pitchFamily="18" charset="0"/>
            </a:endParaRPr>
          </a:p>
        </p:txBody>
      </p:sp>
      <p:sp>
        <p:nvSpPr>
          <p:cNvPr id="22"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32</a:t>
            </a:fld>
            <a:endParaRPr kumimoji="0" lang="en-US" altLang="ja-JP" sz="1400" dirty="0" smtClean="0">
              <a:solidFill>
                <a:srgbClr val="6699FF"/>
              </a:solidFill>
              <a:latin typeface="Courier New" pitchFamily="49" charset="0"/>
            </a:endParaRPr>
          </a:p>
        </p:txBody>
      </p:sp>
      <p:sp>
        <p:nvSpPr>
          <p:cNvPr id="23" name="Text Box 3"/>
          <p:cNvSpPr txBox="1">
            <a:spLocks noChangeArrowheads="1"/>
          </p:cNvSpPr>
          <p:nvPr/>
        </p:nvSpPr>
        <p:spPr bwMode="auto">
          <a:xfrm>
            <a:off x="3491880" y="42670"/>
            <a:ext cx="3528392" cy="276999"/>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(51</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3502876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1617"/>
                                        </p:tgtEl>
                                        <p:attrNameLst>
                                          <p:attrName>style.visibility</p:attrName>
                                        </p:attrNameLst>
                                      </p:cBhvr>
                                      <p:to>
                                        <p:strVal val="visible"/>
                                      </p:to>
                                    </p:set>
                                    <p:anim calcmode="lin" valueType="num">
                                      <p:cBhvr additive="base">
                                        <p:cTn id="7" dur="500" fill="hold"/>
                                        <p:tgtEl>
                                          <p:spTgt spid="281617"/>
                                        </p:tgtEl>
                                        <p:attrNameLst>
                                          <p:attrName>ppt_x</p:attrName>
                                        </p:attrNameLst>
                                      </p:cBhvr>
                                      <p:tavLst>
                                        <p:tav tm="0">
                                          <p:val>
                                            <p:strVal val="1+#ppt_w/2"/>
                                          </p:val>
                                        </p:tav>
                                        <p:tav tm="100000">
                                          <p:val>
                                            <p:strVal val="#ppt_x"/>
                                          </p:val>
                                        </p:tav>
                                      </p:tavLst>
                                    </p:anim>
                                    <p:anim calcmode="lin" valueType="num">
                                      <p:cBhvr additive="base">
                                        <p:cTn id="8" dur="500" fill="hold"/>
                                        <p:tgtEl>
                                          <p:spTgt spid="2816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81618"/>
                                        </p:tgtEl>
                                        <p:attrNameLst>
                                          <p:attrName>style.visibility</p:attrName>
                                        </p:attrNameLst>
                                      </p:cBhvr>
                                      <p:to>
                                        <p:strVal val="visible"/>
                                      </p:to>
                                    </p:set>
                                    <p:anim calcmode="lin" valueType="num">
                                      <p:cBhvr additive="base">
                                        <p:cTn id="13" dur="500" fill="hold"/>
                                        <p:tgtEl>
                                          <p:spTgt spid="281618"/>
                                        </p:tgtEl>
                                        <p:attrNameLst>
                                          <p:attrName>ppt_x</p:attrName>
                                        </p:attrNameLst>
                                      </p:cBhvr>
                                      <p:tavLst>
                                        <p:tav tm="0">
                                          <p:val>
                                            <p:strVal val="1+#ppt_w/2"/>
                                          </p:val>
                                        </p:tav>
                                        <p:tav tm="100000">
                                          <p:val>
                                            <p:strVal val="#ppt_x"/>
                                          </p:val>
                                        </p:tav>
                                      </p:tavLst>
                                    </p:anim>
                                    <p:anim calcmode="lin" valueType="num">
                                      <p:cBhvr additive="base">
                                        <p:cTn id="14" dur="500" fill="hold"/>
                                        <p:tgtEl>
                                          <p:spTgt spid="28161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1619"/>
                                        </p:tgtEl>
                                        <p:attrNameLst>
                                          <p:attrName>style.visibility</p:attrName>
                                        </p:attrNameLst>
                                      </p:cBhvr>
                                      <p:to>
                                        <p:strVal val="visible"/>
                                      </p:to>
                                    </p:set>
                                    <p:anim calcmode="lin" valueType="num">
                                      <p:cBhvr additive="base">
                                        <p:cTn id="19" dur="500" fill="hold"/>
                                        <p:tgtEl>
                                          <p:spTgt spid="281619"/>
                                        </p:tgtEl>
                                        <p:attrNameLst>
                                          <p:attrName>ppt_x</p:attrName>
                                        </p:attrNameLst>
                                      </p:cBhvr>
                                      <p:tavLst>
                                        <p:tav tm="0">
                                          <p:val>
                                            <p:strVal val="0-#ppt_w/2"/>
                                          </p:val>
                                        </p:tav>
                                        <p:tav tm="100000">
                                          <p:val>
                                            <p:strVal val="#ppt_x"/>
                                          </p:val>
                                        </p:tav>
                                      </p:tavLst>
                                    </p:anim>
                                    <p:anim calcmode="lin" valueType="num">
                                      <p:cBhvr additive="base">
                                        <p:cTn id="20" dur="500" fill="hold"/>
                                        <p:tgtEl>
                                          <p:spTgt spid="28161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1620"/>
                                        </p:tgtEl>
                                        <p:attrNameLst>
                                          <p:attrName>style.visibility</p:attrName>
                                        </p:attrNameLst>
                                      </p:cBhvr>
                                      <p:to>
                                        <p:strVal val="visible"/>
                                      </p:to>
                                    </p:set>
                                    <p:anim calcmode="lin" valueType="num">
                                      <p:cBhvr additive="base">
                                        <p:cTn id="25" dur="500" fill="hold"/>
                                        <p:tgtEl>
                                          <p:spTgt spid="281620"/>
                                        </p:tgtEl>
                                        <p:attrNameLst>
                                          <p:attrName>ppt_x</p:attrName>
                                        </p:attrNameLst>
                                      </p:cBhvr>
                                      <p:tavLst>
                                        <p:tav tm="0">
                                          <p:val>
                                            <p:strVal val="0-#ppt_w/2"/>
                                          </p:val>
                                        </p:tav>
                                        <p:tav tm="100000">
                                          <p:val>
                                            <p:strVal val="#ppt_x"/>
                                          </p:val>
                                        </p:tav>
                                      </p:tavLst>
                                    </p:anim>
                                    <p:anim calcmode="lin" valueType="num">
                                      <p:cBhvr additive="base">
                                        <p:cTn id="26" dur="500" fill="hold"/>
                                        <p:tgtEl>
                                          <p:spTgt spid="28162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81621"/>
                                        </p:tgtEl>
                                        <p:attrNameLst>
                                          <p:attrName>style.visibility</p:attrName>
                                        </p:attrNameLst>
                                      </p:cBhvr>
                                      <p:to>
                                        <p:strVal val="visible"/>
                                      </p:to>
                                    </p:set>
                                    <p:anim calcmode="lin" valueType="num">
                                      <p:cBhvr additive="base">
                                        <p:cTn id="31" dur="500" fill="hold"/>
                                        <p:tgtEl>
                                          <p:spTgt spid="281621"/>
                                        </p:tgtEl>
                                        <p:attrNameLst>
                                          <p:attrName>ppt_x</p:attrName>
                                        </p:attrNameLst>
                                      </p:cBhvr>
                                      <p:tavLst>
                                        <p:tav tm="0">
                                          <p:val>
                                            <p:strVal val="0-#ppt_w/2"/>
                                          </p:val>
                                        </p:tav>
                                        <p:tav tm="100000">
                                          <p:val>
                                            <p:strVal val="#ppt_x"/>
                                          </p:val>
                                        </p:tav>
                                      </p:tavLst>
                                    </p:anim>
                                    <p:anim calcmode="lin" valueType="num">
                                      <p:cBhvr additive="base">
                                        <p:cTn id="32" dur="500" fill="hold"/>
                                        <p:tgtEl>
                                          <p:spTgt spid="28162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1603">
                                            <p:txEl>
                                              <p:pRg st="0" end="0"/>
                                            </p:txEl>
                                          </p:spTgt>
                                        </p:tgtEl>
                                        <p:attrNameLst>
                                          <p:attrName>style.visibility</p:attrName>
                                        </p:attrNameLst>
                                      </p:cBhvr>
                                      <p:to>
                                        <p:strVal val="visible"/>
                                      </p:to>
                                    </p:set>
                                    <p:anim calcmode="lin" valueType="num">
                                      <p:cBhvr additive="base">
                                        <p:cTn id="37" dur="500" fill="hold"/>
                                        <p:tgtEl>
                                          <p:spTgt spid="28160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1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1603">
                                            <p:txEl>
                                              <p:pRg st="1" end="1"/>
                                            </p:txEl>
                                          </p:spTgt>
                                        </p:tgtEl>
                                        <p:attrNameLst>
                                          <p:attrName>style.visibility</p:attrName>
                                        </p:attrNameLst>
                                      </p:cBhvr>
                                      <p:to>
                                        <p:strVal val="visible"/>
                                      </p:to>
                                    </p:set>
                                    <p:anim calcmode="lin" valueType="num">
                                      <p:cBhvr additive="base">
                                        <p:cTn id="43" dur="500" fill="hold"/>
                                        <p:tgtEl>
                                          <p:spTgt spid="281603">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1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1603">
                                            <p:txEl>
                                              <p:pRg st="2" end="2"/>
                                            </p:txEl>
                                          </p:spTgt>
                                        </p:tgtEl>
                                        <p:attrNameLst>
                                          <p:attrName>style.visibility</p:attrName>
                                        </p:attrNameLst>
                                      </p:cBhvr>
                                      <p:to>
                                        <p:strVal val="visible"/>
                                      </p:to>
                                    </p:set>
                                    <p:anim calcmode="lin" valueType="num">
                                      <p:cBhvr additive="base">
                                        <p:cTn id="49" dur="500" fill="hold"/>
                                        <p:tgtEl>
                                          <p:spTgt spid="281603">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81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81603">
                                            <p:txEl>
                                              <p:pRg st="3" end="3"/>
                                            </p:txEl>
                                          </p:spTgt>
                                        </p:tgtEl>
                                        <p:attrNameLst>
                                          <p:attrName>style.visibility</p:attrName>
                                        </p:attrNameLst>
                                      </p:cBhvr>
                                      <p:to>
                                        <p:strVal val="visible"/>
                                      </p:to>
                                    </p:set>
                                    <p:anim calcmode="lin" valueType="num">
                                      <p:cBhvr additive="base">
                                        <p:cTn id="55" dur="500" fill="hold"/>
                                        <p:tgtEl>
                                          <p:spTgt spid="281603">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816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build="p" bldLvl="2" autoUpdateAnimBg="0"/>
      <p:bldP spid="281617" grpId="0" autoUpdateAnimBg="0"/>
      <p:bldP spid="281618" grpId="0" autoUpdateAnimBg="0"/>
      <p:bldP spid="281619" grpId="0" autoUpdateAnimBg="0"/>
      <p:bldP spid="281620" grpId="0" autoUpdateAnimBg="0"/>
      <p:bldP spid="28162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4" name="Rectangle 5"/>
          <p:cNvSpPr>
            <a:spLocks noChangeArrowheads="1"/>
          </p:cNvSpPr>
          <p:nvPr/>
        </p:nvSpPr>
        <p:spPr bwMode="auto">
          <a:xfrm>
            <a:off x="539750" y="1989138"/>
            <a:ext cx="35274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None/>
            </a:pPr>
            <a:endParaRPr lang="ja-JP" altLang="en-US"/>
          </a:p>
        </p:txBody>
      </p:sp>
      <p:pic>
        <p:nvPicPr>
          <p:cNvPr id="6861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48" y="390453"/>
            <a:ext cx="8676456" cy="64675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2339752" y="620688"/>
            <a:ext cx="6264696" cy="647700"/>
          </a:xfrm>
        </p:spPr>
        <p:txBody>
          <a:bodyPr/>
          <a:lstStyle/>
          <a:p>
            <a:r>
              <a:rPr lang="en-US" altLang="ja-JP" sz="3200" dirty="0" smtClean="0"/>
              <a:t>GDP</a:t>
            </a:r>
            <a:r>
              <a:rPr lang="ja-JP" altLang="en-US" sz="3200" dirty="0"/>
              <a:t>と</a:t>
            </a:r>
            <a:r>
              <a:rPr lang="ja-JP" altLang="en-US" sz="3200" dirty="0" smtClean="0"/>
              <a:t>生活用取</a:t>
            </a:r>
            <a:r>
              <a:rPr lang="ja-JP" altLang="en-US" sz="3200" dirty="0"/>
              <a:t>水量との</a:t>
            </a:r>
            <a:r>
              <a:rPr lang="ja-JP" altLang="en-US" sz="3200" dirty="0" smtClean="0"/>
              <a:t>関係</a:t>
            </a:r>
            <a:endParaRPr kumimoji="1" lang="ja-JP" altLang="en-US" sz="3200" dirty="0"/>
          </a:p>
        </p:txBody>
      </p:sp>
      <p:sp>
        <p:nvSpPr>
          <p:cNvPr id="6" name="Text Box 4"/>
          <p:cNvSpPr txBox="1">
            <a:spLocks noChangeArrowheads="1"/>
          </p:cNvSpPr>
          <p:nvPr/>
        </p:nvSpPr>
        <p:spPr bwMode="auto">
          <a:xfrm>
            <a:off x="589288" y="6491973"/>
            <a:ext cx="34351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400" b="1" dirty="0" smtClean="0">
                <a:latin typeface="Times New Roman" pitchFamily="18" charset="0"/>
              </a:rPr>
              <a:t>(</a:t>
            </a:r>
            <a:r>
              <a:rPr lang="ja-JP" altLang="en-US" sz="1400" b="1" dirty="0" smtClean="0">
                <a:latin typeface="Times New Roman" pitchFamily="18" charset="0"/>
              </a:rPr>
              <a:t>内海</a:t>
            </a:r>
            <a:r>
              <a:rPr lang="en-US" altLang="ja-JP" sz="1400" b="1" dirty="0" smtClean="0">
                <a:latin typeface="Times New Roman" pitchFamily="18" charset="0"/>
              </a:rPr>
              <a:t>, 2006, </a:t>
            </a:r>
            <a:r>
              <a:rPr lang="en-US" altLang="ja-JP" sz="1400" b="1" dirty="0" err="1" smtClean="0">
                <a:latin typeface="Times New Roman" pitchFamily="18" charset="0"/>
              </a:rPr>
              <a:t>Shen</a:t>
            </a:r>
            <a:r>
              <a:rPr lang="en-US" altLang="ja-JP" sz="1400" b="1" dirty="0" smtClean="0">
                <a:latin typeface="Times New Roman" pitchFamily="18" charset="0"/>
              </a:rPr>
              <a:t> et al., </a:t>
            </a:r>
            <a:r>
              <a:rPr lang="en-US" altLang="ja-JP" sz="1400" b="1" i="1" dirty="0" err="1" smtClean="0">
                <a:latin typeface="Times New Roman" pitchFamily="18" charset="0"/>
              </a:rPr>
              <a:t>Hydrol</a:t>
            </a:r>
            <a:r>
              <a:rPr lang="en-US" altLang="ja-JP" sz="1400" b="1" i="1" dirty="0" smtClean="0">
                <a:latin typeface="Times New Roman" pitchFamily="18" charset="0"/>
              </a:rPr>
              <a:t>. Sci. J.</a:t>
            </a:r>
            <a:r>
              <a:rPr lang="en-US" altLang="ja-JP" sz="1400" b="1" dirty="0" smtClean="0">
                <a:latin typeface="Times New Roman" pitchFamily="18" charset="0"/>
              </a:rPr>
              <a:t>, 2008)</a:t>
            </a:r>
            <a:endParaRPr lang="en-US" altLang="ja-JP" sz="1400" b="1" dirty="0">
              <a:latin typeface="Times New Roman" pitchFamily="18" charset="0"/>
            </a:endParaRPr>
          </a:p>
        </p:txBody>
      </p:sp>
      <p:sp>
        <p:nvSpPr>
          <p:cNvPr id="7"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33</a:t>
            </a:fld>
            <a:endParaRPr kumimoji="0" lang="en-US" altLang="ja-JP" sz="1400" dirty="0" smtClean="0">
              <a:solidFill>
                <a:srgbClr val="6699FF"/>
              </a:solidFill>
              <a:latin typeface="Courier New" pitchFamily="49" charset="0"/>
            </a:endParaRPr>
          </a:p>
        </p:txBody>
      </p:sp>
      <p:sp>
        <p:nvSpPr>
          <p:cNvPr id="8" name="Text Box 3"/>
          <p:cNvSpPr txBox="1">
            <a:spLocks noChangeArrowheads="1"/>
          </p:cNvSpPr>
          <p:nvPr/>
        </p:nvSpPr>
        <p:spPr bwMode="auto">
          <a:xfrm>
            <a:off x="3491880" y="42670"/>
            <a:ext cx="3528392" cy="276999"/>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(54</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7571529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1-8</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556792"/>
            <a:ext cx="8610600" cy="506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smtClean="0">
                <a:solidFill>
                  <a:srgbClr val="000000"/>
                </a:solidFill>
                <a:ea typeface="ＭＳ Ｐゴシック" charset="-128"/>
                <a:sym typeface="Wingdings" pitchFamily="2" charset="2"/>
              </a:rPr>
              <a:t>生活</a:t>
            </a:r>
            <a:r>
              <a:rPr lang="ja-JP" altLang="en-US" sz="3600" dirty="0">
                <a:solidFill>
                  <a:srgbClr val="000000"/>
                </a:solidFill>
                <a:ea typeface="ＭＳ Ｐゴシック" charset="-128"/>
                <a:sym typeface="Wingdings" pitchFamily="2" charset="2"/>
              </a:rPr>
              <a:t>用水使用量の推移。平成</a:t>
            </a:r>
            <a:r>
              <a:rPr lang="en-US" altLang="ja-JP" sz="3600" dirty="0">
                <a:solidFill>
                  <a:srgbClr val="000000"/>
                </a:solidFill>
                <a:ea typeface="ＭＳ Ｐゴシック" charset="-128"/>
                <a:sym typeface="Wingdings" pitchFamily="2" charset="2"/>
              </a:rPr>
              <a:t>23 </a:t>
            </a:r>
            <a:r>
              <a:rPr lang="ja-JP" altLang="en-US" sz="3600" dirty="0">
                <a:solidFill>
                  <a:srgbClr val="000000"/>
                </a:solidFill>
                <a:ea typeface="ＭＳ Ｐゴシック" charset="-128"/>
                <a:sym typeface="Wingdings" pitchFamily="2" charset="2"/>
              </a:rPr>
              <a:t>年版「日本の水資源</a:t>
            </a:r>
            <a:r>
              <a:rPr lang="ja-JP" altLang="en-US" sz="3600" dirty="0" smtClean="0">
                <a:solidFill>
                  <a:srgbClr val="000000"/>
                </a:solidFill>
                <a:ea typeface="ＭＳ Ｐゴシック" charset="-128"/>
                <a:sym typeface="Wingdings" pitchFamily="2" charset="2"/>
              </a:rPr>
              <a:t>」より。</a:t>
            </a:r>
            <a:endParaRPr lang="en-US" altLang="ja-JP" sz="3600" dirty="0" smtClean="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34</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404064548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712"/>
            <a:ext cx="9144000" cy="598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9" name="Rectangle 2"/>
          <p:cNvSpPr>
            <a:spLocks noChangeArrowheads="1"/>
          </p:cNvSpPr>
          <p:nvPr/>
        </p:nvSpPr>
        <p:spPr bwMode="auto">
          <a:xfrm>
            <a:off x="1344518" y="39358"/>
            <a:ext cx="6513811" cy="792088"/>
          </a:xfrm>
          <a:prstGeom prst="rect">
            <a:avLst/>
          </a:prstGeom>
          <a:solidFill>
            <a:srgbClr val="FFFF99">
              <a:alpha val="50195"/>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800" b="1" dirty="0">
                <a:solidFill>
                  <a:schemeClr val="tx2"/>
                </a:solidFill>
                <a:latin typeface="Times New Roman" pitchFamily="18" charset="0"/>
              </a:rPr>
              <a:t>生活用水使用量の推移</a:t>
            </a:r>
          </a:p>
        </p:txBody>
      </p:sp>
      <p:sp>
        <p:nvSpPr>
          <p:cNvPr id="7" name="Text Box 3"/>
          <p:cNvSpPr txBox="1">
            <a:spLocks noChangeArrowheads="1"/>
          </p:cNvSpPr>
          <p:nvPr/>
        </p:nvSpPr>
        <p:spPr bwMode="auto">
          <a:xfrm>
            <a:off x="6582399" y="6167045"/>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a:solidFill>
                  <a:srgbClr val="000099"/>
                </a:solidFill>
                <a:latin typeface="Times New Roman" pitchFamily="18" charset="0"/>
              </a:rPr>
              <a:t>図</a:t>
            </a:r>
            <a:r>
              <a:rPr lang="en-US" altLang="ja-JP" sz="1800" b="1" dirty="0" smtClean="0">
                <a:solidFill>
                  <a:srgbClr val="000099"/>
                </a:solidFill>
                <a:latin typeface="Times New Roman" pitchFamily="18" charset="0"/>
              </a:rPr>
              <a:t>1-8 (55</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8" name="Text Box 5"/>
          <p:cNvSpPr txBox="1">
            <a:spLocks noChangeArrowheads="1"/>
          </p:cNvSpPr>
          <p:nvPr/>
        </p:nvSpPr>
        <p:spPr bwMode="auto">
          <a:xfrm>
            <a:off x="2987824" y="836712"/>
            <a:ext cx="51128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en-US" altLang="ja-JP" b="1" dirty="0">
                <a:solidFill>
                  <a:srgbClr val="000000"/>
                </a:solidFill>
              </a:rPr>
              <a:t>(</a:t>
            </a:r>
            <a:r>
              <a:rPr lang="ja-JP" altLang="en-US" b="1" dirty="0">
                <a:solidFill>
                  <a:srgbClr val="000000"/>
                </a:solidFill>
              </a:rPr>
              <a:t>国土</a:t>
            </a:r>
            <a:r>
              <a:rPr lang="ja-JP" altLang="en-US" b="1" dirty="0" smtClean="0">
                <a:solidFill>
                  <a:srgbClr val="000000"/>
                </a:solidFill>
              </a:rPr>
              <a:t>交通省「日本</a:t>
            </a:r>
            <a:r>
              <a:rPr lang="ja-JP" altLang="en-US" b="1" dirty="0">
                <a:solidFill>
                  <a:srgbClr val="000000"/>
                </a:solidFill>
              </a:rPr>
              <a:t>の水</a:t>
            </a:r>
            <a:r>
              <a:rPr lang="ja-JP" altLang="en-US" b="1" dirty="0" smtClean="0">
                <a:solidFill>
                  <a:srgbClr val="000000"/>
                </a:solidFill>
              </a:rPr>
              <a:t>資源」</a:t>
            </a:r>
            <a:r>
              <a:rPr lang="en-US" altLang="ja-JP" b="1" dirty="0" smtClean="0">
                <a:solidFill>
                  <a:srgbClr val="000000"/>
                </a:solidFill>
              </a:rPr>
              <a:t>2011)</a:t>
            </a:r>
            <a:endParaRPr lang="en-US" altLang="ja-JP" b="1" dirty="0">
              <a:solidFill>
                <a:srgbClr val="000000"/>
              </a:solidFill>
            </a:endParaRPr>
          </a:p>
        </p:txBody>
      </p:sp>
      <p:sp>
        <p:nvSpPr>
          <p:cNvPr id="6" name="スライド番号プレースホルダー 5"/>
          <p:cNvSpPr>
            <a:spLocks noGrp="1"/>
          </p:cNvSpPr>
          <p:nvPr>
            <p:ph type="sldNum" sz="quarter" idx="12"/>
          </p:nvPr>
        </p:nvSpPr>
        <p:spPr>
          <a:xfrm>
            <a:off x="7203504"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35</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5164109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1-9</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484784"/>
            <a:ext cx="8610600" cy="51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a:solidFill>
                  <a:srgbClr val="000000"/>
                </a:solidFill>
                <a:ea typeface="ＭＳ Ｐゴシック" charset="-128"/>
                <a:sym typeface="Wingdings" pitchFamily="2" charset="2"/>
              </a:rPr>
              <a:t>工業用水使用量等の</a:t>
            </a:r>
            <a:r>
              <a:rPr lang="ja-JP" altLang="en-US" sz="3600" dirty="0" smtClean="0">
                <a:solidFill>
                  <a:srgbClr val="000000"/>
                </a:solidFill>
                <a:ea typeface="ＭＳ Ｐゴシック" charset="-128"/>
                <a:sym typeface="Wingdings" pitchFamily="2" charset="2"/>
              </a:rPr>
              <a:t>推移。</a:t>
            </a:r>
            <a:r>
              <a:rPr lang="ja-JP" altLang="en-US" sz="3600" dirty="0">
                <a:solidFill>
                  <a:srgbClr val="000000"/>
                </a:solidFill>
                <a:ea typeface="ＭＳ Ｐゴシック" charset="-128"/>
                <a:sym typeface="Wingdings" pitchFamily="2" charset="2"/>
              </a:rPr>
              <a:t>平成</a:t>
            </a:r>
            <a:r>
              <a:rPr lang="en-US" altLang="ja-JP" sz="3600" dirty="0">
                <a:solidFill>
                  <a:srgbClr val="000000"/>
                </a:solidFill>
                <a:ea typeface="ＭＳ Ｐゴシック" charset="-128"/>
                <a:sym typeface="Wingdings" pitchFamily="2" charset="2"/>
              </a:rPr>
              <a:t>23 </a:t>
            </a:r>
            <a:r>
              <a:rPr lang="ja-JP" altLang="en-US" sz="3600" dirty="0">
                <a:solidFill>
                  <a:srgbClr val="000000"/>
                </a:solidFill>
                <a:ea typeface="ＭＳ Ｐゴシック" charset="-128"/>
                <a:sym typeface="Wingdings" pitchFamily="2" charset="2"/>
              </a:rPr>
              <a:t>年版「日本の水資源」より。</a:t>
            </a: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36</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18520426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7264"/>
            <a:ext cx="9150080" cy="575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5" name="Rectangle 2"/>
          <p:cNvSpPr>
            <a:spLocks noChangeArrowheads="1"/>
          </p:cNvSpPr>
          <p:nvPr/>
        </p:nvSpPr>
        <p:spPr bwMode="auto">
          <a:xfrm>
            <a:off x="1069366" y="77995"/>
            <a:ext cx="7200800" cy="870632"/>
          </a:xfrm>
          <a:prstGeom prst="rect">
            <a:avLst/>
          </a:prstGeom>
          <a:solidFill>
            <a:srgbClr val="FFFF99">
              <a:alpha val="50195"/>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800" b="1" dirty="0">
                <a:solidFill>
                  <a:schemeClr val="tx2"/>
                </a:solidFill>
                <a:latin typeface="Times New Roman" pitchFamily="18" charset="0"/>
              </a:rPr>
              <a:t>工業用水使用量等の推移</a:t>
            </a:r>
          </a:p>
        </p:txBody>
      </p:sp>
      <p:sp>
        <p:nvSpPr>
          <p:cNvPr id="7" name="Text Box 3"/>
          <p:cNvSpPr txBox="1">
            <a:spLocks noChangeArrowheads="1"/>
          </p:cNvSpPr>
          <p:nvPr/>
        </p:nvSpPr>
        <p:spPr bwMode="auto">
          <a:xfrm>
            <a:off x="6569420" y="6167045"/>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a:solidFill>
                  <a:srgbClr val="000099"/>
                </a:solidFill>
                <a:latin typeface="Times New Roman" pitchFamily="18" charset="0"/>
              </a:rPr>
              <a:t>図</a:t>
            </a:r>
            <a:r>
              <a:rPr lang="en-US" altLang="ja-JP" sz="1800" b="1" dirty="0" smtClean="0">
                <a:solidFill>
                  <a:srgbClr val="000099"/>
                </a:solidFill>
                <a:latin typeface="Times New Roman" pitchFamily="18" charset="0"/>
              </a:rPr>
              <a:t>1-9 (61</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9" name="Text Box 5"/>
          <p:cNvSpPr txBox="1">
            <a:spLocks noChangeArrowheads="1"/>
          </p:cNvSpPr>
          <p:nvPr/>
        </p:nvSpPr>
        <p:spPr bwMode="auto">
          <a:xfrm>
            <a:off x="2843808" y="971436"/>
            <a:ext cx="51128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en-US" altLang="ja-JP" b="1" dirty="0">
                <a:solidFill>
                  <a:srgbClr val="000000"/>
                </a:solidFill>
              </a:rPr>
              <a:t>(</a:t>
            </a:r>
            <a:r>
              <a:rPr lang="ja-JP" altLang="en-US" b="1" dirty="0">
                <a:solidFill>
                  <a:srgbClr val="000000"/>
                </a:solidFill>
              </a:rPr>
              <a:t>国土</a:t>
            </a:r>
            <a:r>
              <a:rPr lang="ja-JP" altLang="en-US" b="1" dirty="0" smtClean="0">
                <a:solidFill>
                  <a:srgbClr val="000000"/>
                </a:solidFill>
              </a:rPr>
              <a:t>交通省「日本</a:t>
            </a:r>
            <a:r>
              <a:rPr lang="ja-JP" altLang="en-US" b="1" dirty="0">
                <a:solidFill>
                  <a:srgbClr val="000000"/>
                </a:solidFill>
              </a:rPr>
              <a:t>の水</a:t>
            </a:r>
            <a:r>
              <a:rPr lang="ja-JP" altLang="en-US" b="1" dirty="0" smtClean="0">
                <a:solidFill>
                  <a:srgbClr val="000000"/>
                </a:solidFill>
              </a:rPr>
              <a:t>資源」</a:t>
            </a:r>
            <a:r>
              <a:rPr lang="en-US" altLang="ja-JP" b="1" dirty="0" smtClean="0">
                <a:solidFill>
                  <a:srgbClr val="000000"/>
                </a:solidFill>
              </a:rPr>
              <a:t>2011)</a:t>
            </a:r>
            <a:endParaRPr lang="en-US" altLang="ja-JP" b="1" dirty="0">
              <a:solidFill>
                <a:srgbClr val="000000"/>
              </a:solidFill>
            </a:endParaRPr>
          </a:p>
        </p:txBody>
      </p:sp>
      <p:sp>
        <p:nvSpPr>
          <p:cNvPr id="6" name="スライド番号プレースホルダー 5"/>
          <p:cNvSpPr>
            <a:spLocks noGrp="1"/>
          </p:cNvSpPr>
          <p:nvPr>
            <p:ph type="sldNum" sz="quarter" idx="12"/>
          </p:nvPr>
        </p:nvSpPr>
        <p:spPr>
          <a:xfrm>
            <a:off x="7203504"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37</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9507830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1-10</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23528" y="1484784"/>
            <a:ext cx="8610600"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a:solidFill>
                  <a:srgbClr val="000000"/>
                </a:solidFill>
                <a:ea typeface="ＭＳ Ｐゴシック" charset="-128"/>
                <a:sym typeface="Wingdings" pitchFamily="2" charset="2"/>
              </a:rPr>
              <a:t>発電電力量の推移（一般電気事業用</a:t>
            </a:r>
            <a:r>
              <a:rPr lang="ja-JP" altLang="en-US" sz="3600" dirty="0" smtClean="0">
                <a:solidFill>
                  <a:srgbClr val="000000"/>
                </a:solidFill>
                <a:ea typeface="ＭＳ Ｐゴシック" charset="-128"/>
                <a:sym typeface="Wingdings" pitchFamily="2" charset="2"/>
              </a:rPr>
              <a:t>）。</a:t>
            </a:r>
            <a:r>
              <a:rPr lang="ja-JP" altLang="en-US" sz="3600" dirty="0">
                <a:solidFill>
                  <a:srgbClr val="000000"/>
                </a:solidFill>
                <a:ea typeface="ＭＳ Ｐゴシック" charset="-128"/>
                <a:sym typeface="Wingdings" pitchFamily="2" charset="2"/>
              </a:rPr>
              <a:t>エネルギー白書</a:t>
            </a:r>
            <a:r>
              <a:rPr lang="en-US" altLang="ja-JP" sz="3600" dirty="0">
                <a:solidFill>
                  <a:srgbClr val="000000"/>
                </a:solidFill>
                <a:ea typeface="ＭＳ Ｐゴシック" charset="-128"/>
                <a:sym typeface="Wingdings" pitchFamily="2" charset="2"/>
              </a:rPr>
              <a:t>2011 - </a:t>
            </a:r>
            <a:r>
              <a:rPr lang="ja-JP" altLang="en-US" sz="3600" dirty="0">
                <a:solidFill>
                  <a:srgbClr val="000000"/>
                </a:solidFill>
                <a:ea typeface="ＭＳ Ｐゴシック" charset="-128"/>
                <a:sym typeface="Wingdings" pitchFamily="2" charset="2"/>
              </a:rPr>
              <a:t>資源エネルギー庁 </a:t>
            </a:r>
            <a:r>
              <a:rPr lang="en-US" altLang="ja-JP" sz="3600" dirty="0">
                <a:solidFill>
                  <a:srgbClr val="000000"/>
                </a:solidFill>
                <a:ea typeface="ＭＳ Ｐゴシック" charset="-128"/>
                <a:sym typeface="Wingdings" pitchFamily="2" charset="2"/>
              </a:rPr>
              <a:t>- </a:t>
            </a:r>
            <a:r>
              <a:rPr lang="ja-JP" altLang="en-US" sz="3600" dirty="0">
                <a:solidFill>
                  <a:srgbClr val="000000"/>
                </a:solidFill>
                <a:ea typeface="ＭＳ Ｐゴシック" charset="-128"/>
                <a:sym typeface="Wingdings" pitchFamily="2" charset="2"/>
              </a:rPr>
              <a:t>経済</a:t>
            </a:r>
            <a:r>
              <a:rPr lang="ja-JP" altLang="en-US" sz="3600" dirty="0" smtClean="0">
                <a:solidFill>
                  <a:srgbClr val="000000"/>
                </a:solidFill>
                <a:ea typeface="ＭＳ Ｐゴシック" charset="-128"/>
                <a:sym typeface="Wingdings" pitchFamily="2" charset="2"/>
              </a:rPr>
              <a:t>産業省より。</a:t>
            </a:r>
            <a:endParaRPr lang="en-US" altLang="ja-JP" sz="3600"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endParaRPr lang="en-US" altLang="ja-JP" sz="3600" dirty="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en-US" altLang="ja-JP" sz="3600" dirty="0">
                <a:solidFill>
                  <a:srgbClr val="000000"/>
                </a:solidFill>
                <a:ea typeface="ＭＳ Ｐゴシック" charset="-128"/>
                <a:sym typeface="Wingdings" pitchFamily="2" charset="2"/>
              </a:rPr>
              <a:t>http://www.enecho.meti.go.jp/topics/hakusho/2011energyhtml/2-1-4.html</a:t>
            </a:r>
            <a:endParaRPr lang="en-US" altLang="ja-JP" sz="3600" dirty="0" smtClean="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38</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80260782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正方形/長方形 1"/>
          <p:cNvSpPr/>
          <p:nvPr/>
        </p:nvSpPr>
        <p:spPr>
          <a:xfrm>
            <a:off x="35496" y="6438384"/>
            <a:ext cx="9036496" cy="400110"/>
          </a:xfrm>
          <a:prstGeom prst="rect">
            <a:avLst/>
          </a:prstGeom>
        </p:spPr>
        <p:txBody>
          <a:bodyPr wrap="square">
            <a:spAutoFit/>
          </a:bodyPr>
          <a:lstStyle/>
          <a:p>
            <a:r>
              <a:rPr lang="en-US" altLang="ja-JP" sz="2000" dirty="0"/>
              <a:t>http://www.enecho.meti.go.jp/topics/hakusho/2010energyhtml/2-1-4.html</a:t>
            </a:r>
            <a:endParaRPr lang="ja-JP" altLang="en-US" sz="2000" dirty="0"/>
          </a:p>
        </p:txBody>
      </p:sp>
      <p:pic>
        <p:nvPicPr>
          <p:cNvPr id="297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4" y="980728"/>
            <a:ext cx="9153584" cy="546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ChangeArrowheads="1"/>
          </p:cNvSpPr>
          <p:nvPr/>
        </p:nvSpPr>
        <p:spPr bwMode="auto">
          <a:xfrm>
            <a:off x="899592" y="260649"/>
            <a:ext cx="5040560" cy="720080"/>
          </a:xfrm>
          <a:prstGeom prst="rect">
            <a:avLst/>
          </a:prstGeom>
          <a:solidFill>
            <a:srgbClr val="FFFF99">
              <a:alpha val="50195"/>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chemeClr val="tx2"/>
                </a:solidFill>
                <a:latin typeface="Times New Roman" pitchFamily="18" charset="0"/>
              </a:rPr>
              <a:t>発電電力量の推移</a:t>
            </a:r>
            <a:endParaRPr lang="ja-JP" altLang="en-US" sz="4400" b="1" dirty="0">
              <a:solidFill>
                <a:schemeClr val="tx2"/>
              </a:solidFill>
              <a:latin typeface="Times New Roman" pitchFamily="18" charset="0"/>
            </a:endParaRPr>
          </a:p>
        </p:txBody>
      </p:sp>
      <p:sp>
        <p:nvSpPr>
          <p:cNvPr id="6" name="Text Box 3"/>
          <p:cNvSpPr txBox="1">
            <a:spLocks noChangeArrowheads="1"/>
          </p:cNvSpPr>
          <p:nvPr/>
        </p:nvSpPr>
        <p:spPr bwMode="auto">
          <a:xfrm>
            <a:off x="6558766" y="51516"/>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a:solidFill>
                  <a:srgbClr val="000099"/>
                </a:solidFill>
                <a:latin typeface="Times New Roman" pitchFamily="18" charset="0"/>
              </a:rPr>
              <a:t>図</a:t>
            </a:r>
            <a:r>
              <a:rPr lang="en-US" altLang="ja-JP" sz="1800" b="1" dirty="0" smtClean="0">
                <a:solidFill>
                  <a:srgbClr val="000099"/>
                </a:solidFill>
                <a:latin typeface="Times New Roman" pitchFamily="18" charset="0"/>
              </a:rPr>
              <a:t>1-10 (67</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7" name="Text Box 5"/>
          <p:cNvSpPr txBox="1">
            <a:spLocks noChangeArrowheads="1"/>
          </p:cNvSpPr>
          <p:nvPr/>
        </p:nvSpPr>
        <p:spPr bwMode="auto">
          <a:xfrm>
            <a:off x="1979712" y="1331476"/>
            <a:ext cx="612095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b="1" dirty="0">
                <a:solidFill>
                  <a:srgbClr val="000000"/>
                </a:solidFill>
              </a:rPr>
              <a:t>エネルギー白書</a:t>
            </a:r>
            <a:r>
              <a:rPr lang="en-US" altLang="ja-JP" b="1" dirty="0" smtClean="0">
                <a:solidFill>
                  <a:srgbClr val="000000"/>
                </a:solidFill>
              </a:rPr>
              <a:t>2011</a:t>
            </a:r>
            <a:br>
              <a:rPr lang="en-US" altLang="ja-JP" b="1" dirty="0" smtClean="0">
                <a:solidFill>
                  <a:srgbClr val="000000"/>
                </a:solidFill>
              </a:rPr>
            </a:br>
            <a:r>
              <a:rPr lang="en-US" altLang="ja-JP" b="1" dirty="0" smtClean="0">
                <a:solidFill>
                  <a:srgbClr val="000000"/>
                </a:solidFill>
              </a:rPr>
              <a:t>- </a:t>
            </a:r>
            <a:r>
              <a:rPr lang="ja-JP" altLang="en-US" b="1" dirty="0">
                <a:solidFill>
                  <a:srgbClr val="000000"/>
                </a:solidFill>
              </a:rPr>
              <a:t>資源エネルギー庁 </a:t>
            </a:r>
            <a:r>
              <a:rPr lang="en-US" altLang="ja-JP" b="1" dirty="0">
                <a:solidFill>
                  <a:srgbClr val="000000"/>
                </a:solidFill>
              </a:rPr>
              <a:t>- </a:t>
            </a:r>
            <a:r>
              <a:rPr lang="ja-JP" altLang="en-US" b="1" dirty="0">
                <a:solidFill>
                  <a:srgbClr val="000000"/>
                </a:solidFill>
              </a:rPr>
              <a:t>経済産業省</a:t>
            </a:r>
            <a:endParaRPr lang="en-US" altLang="ja-JP" b="1" dirty="0">
              <a:solidFill>
                <a:srgbClr val="000000"/>
              </a:solidFill>
            </a:endParaRPr>
          </a:p>
        </p:txBody>
      </p:sp>
      <p:sp>
        <p:nvSpPr>
          <p:cNvPr id="8" name="スライド番号プレースホルダー 5"/>
          <p:cNvSpPr>
            <a:spLocks noGrp="1"/>
          </p:cNvSpPr>
          <p:nvPr>
            <p:ph type="sldNum" sz="quarter" idx="12"/>
          </p:nvPr>
        </p:nvSpPr>
        <p:spPr>
          <a:xfrm>
            <a:off x="464400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39</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84416300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331640" y="620688"/>
            <a:ext cx="6480720" cy="864096"/>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4800" b="1" dirty="0" smtClean="0">
                <a:solidFill>
                  <a:srgbClr val="000000"/>
                </a:solidFill>
                <a:ea typeface="ＭＳ Ｐゴシック" charset="-128"/>
              </a:rPr>
              <a:t>Hydrology</a:t>
            </a:r>
            <a:endParaRPr lang="ja-JP" altLang="en-US" sz="4800" b="1" dirty="0" smtClean="0">
              <a:solidFill>
                <a:srgbClr val="000000"/>
              </a:solidFill>
              <a:ea typeface="ＭＳ Ｐゴシック" charset="-128"/>
            </a:endParaRPr>
          </a:p>
        </p:txBody>
      </p:sp>
      <p:sp>
        <p:nvSpPr>
          <p:cNvPr id="5" name="Rectangle 3"/>
          <p:cNvSpPr>
            <a:spLocks noChangeArrowheads="1"/>
          </p:cNvSpPr>
          <p:nvPr/>
        </p:nvSpPr>
        <p:spPr bwMode="auto">
          <a:xfrm>
            <a:off x="87012" y="1556792"/>
            <a:ext cx="8991600" cy="526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rgbClr val="333399"/>
              </a:buClr>
            </a:pPr>
            <a:r>
              <a:rPr lang="en-US" altLang="ja-JP" sz="3600" b="1" dirty="0">
                <a:solidFill>
                  <a:srgbClr val="000000"/>
                </a:solidFill>
                <a:ea typeface="ＭＳ Ｐゴシック" charset="-128"/>
                <a:sym typeface="Wingdings" pitchFamily="2" charset="2"/>
              </a:rPr>
              <a:t>Hydrology is the science which deals with the waters of the earth, their occurrence, circulation and distribution on the planet, their physical and chemical properties and their interactions with the physical and biological environment, including their responses to human </a:t>
            </a:r>
            <a:r>
              <a:rPr lang="en-US" altLang="ja-JP" sz="3600" b="1" dirty="0" smtClean="0">
                <a:solidFill>
                  <a:srgbClr val="000000"/>
                </a:solidFill>
                <a:ea typeface="ＭＳ Ｐゴシック" charset="-128"/>
                <a:sym typeface="Wingdings" pitchFamily="2" charset="2"/>
              </a:rPr>
              <a:t>activity. Hydrology </a:t>
            </a:r>
            <a:r>
              <a:rPr lang="en-US" altLang="ja-JP" sz="3600" b="1" dirty="0">
                <a:solidFill>
                  <a:srgbClr val="000000"/>
                </a:solidFill>
                <a:ea typeface="ＭＳ Ｐゴシック" charset="-128"/>
                <a:sym typeface="Wingdings" pitchFamily="2" charset="2"/>
              </a:rPr>
              <a:t>is a field which covers the entire history of the cycle of water on the earth</a:t>
            </a:r>
            <a:r>
              <a:rPr lang="en-US" altLang="ja-JP" sz="3600" b="1" dirty="0" smtClean="0">
                <a:solidFill>
                  <a:srgbClr val="000000"/>
                </a:solidFill>
                <a:ea typeface="ＭＳ Ｐゴシック" charset="-128"/>
                <a:sym typeface="Wingdings" pitchFamily="2" charset="2"/>
              </a:rPr>
              <a:t>. (</a:t>
            </a:r>
            <a:r>
              <a:rPr lang="en-US" altLang="ja-JP" sz="3600" b="1" dirty="0">
                <a:solidFill>
                  <a:srgbClr val="000000"/>
                </a:solidFill>
                <a:ea typeface="ＭＳ Ｐゴシック" charset="-128"/>
                <a:sym typeface="Wingdings" pitchFamily="2" charset="2"/>
              </a:rPr>
              <a:t>UNESCO, 1964) </a:t>
            </a:r>
          </a:p>
        </p:txBody>
      </p:sp>
      <p:sp>
        <p:nvSpPr>
          <p:cNvPr id="6"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4</a:t>
            </a:fld>
            <a:endParaRPr kumimoji="0" lang="en-US" altLang="ja-JP" sz="1400" dirty="0" smtClean="0">
              <a:solidFill>
                <a:srgbClr val="6699FF"/>
              </a:solidFill>
              <a:latin typeface="Courier New" pitchFamily="49" charset="0"/>
            </a:endParaRPr>
          </a:p>
        </p:txBody>
      </p:sp>
      <p:sp>
        <p:nvSpPr>
          <p:cNvPr id="7" name="Text Box 3"/>
          <p:cNvSpPr txBox="1">
            <a:spLocks noChangeArrowheads="1"/>
          </p:cNvSpPr>
          <p:nvPr/>
        </p:nvSpPr>
        <p:spPr bwMode="auto">
          <a:xfrm>
            <a:off x="3517639" y="42670"/>
            <a:ext cx="3574642" cy="369332"/>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a:t>
            </a:r>
            <a:r>
              <a:rPr lang="en-US" altLang="ja-JP" sz="1800" b="1" dirty="0">
                <a:solidFill>
                  <a:srgbClr val="000099"/>
                </a:solidFill>
                <a:latin typeface="Times New Roman" pitchFamily="18" charset="0"/>
              </a:rPr>
              <a:t>9</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19531527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1-11</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484784"/>
            <a:ext cx="8610600" cy="51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smtClean="0">
                <a:solidFill>
                  <a:srgbClr val="000000"/>
                </a:solidFill>
                <a:ea typeface="ＭＳ Ｐゴシック" charset="-128"/>
                <a:sym typeface="Wingdings" pitchFamily="2" charset="2"/>
              </a:rPr>
              <a:t>世界</a:t>
            </a:r>
            <a:r>
              <a:rPr lang="ja-JP" altLang="en-US" sz="3600" dirty="0">
                <a:solidFill>
                  <a:srgbClr val="000000"/>
                </a:solidFill>
                <a:ea typeface="ＭＳ Ｐゴシック" charset="-128"/>
                <a:sym typeface="Wingdings" pitchFamily="2" charset="2"/>
              </a:rPr>
              <a:t>の水資源取水量と</a:t>
            </a:r>
            <a:r>
              <a:rPr lang="ja-JP" altLang="en-US" sz="3600" dirty="0" smtClean="0">
                <a:solidFill>
                  <a:srgbClr val="000000"/>
                </a:solidFill>
                <a:ea typeface="ＭＳ Ｐゴシック" charset="-128"/>
                <a:sym typeface="Wingdings" pitchFamily="2" charset="2"/>
              </a:rPr>
              <a:t>消費量。</a:t>
            </a:r>
            <a:r>
              <a:rPr lang="en-US" altLang="ja-JP" sz="3600" dirty="0" err="1" smtClean="0">
                <a:solidFill>
                  <a:srgbClr val="000000"/>
                </a:solidFill>
                <a:ea typeface="ＭＳ Ｐゴシック" charset="-128"/>
                <a:sym typeface="Wingdings" pitchFamily="2" charset="2"/>
              </a:rPr>
              <a:t>Shiklomanov</a:t>
            </a:r>
            <a:r>
              <a:rPr lang="en-US" altLang="ja-JP" sz="3600" dirty="0" smtClean="0">
                <a:solidFill>
                  <a:srgbClr val="000000"/>
                </a:solidFill>
                <a:ea typeface="ＭＳ Ｐゴシック" charset="-128"/>
                <a:sym typeface="Wingdings" pitchFamily="2" charset="2"/>
              </a:rPr>
              <a:t>(1996)</a:t>
            </a:r>
            <a:r>
              <a:rPr lang="ja-JP" altLang="en-US" sz="3600" dirty="0" smtClean="0">
                <a:solidFill>
                  <a:srgbClr val="000000"/>
                </a:solidFill>
                <a:ea typeface="ＭＳ Ｐゴシック" charset="-128"/>
                <a:sym typeface="Wingdings" pitchFamily="2" charset="2"/>
              </a:rPr>
              <a:t>のデータに基づいて作成。</a:t>
            </a:r>
            <a:endParaRPr lang="en-US" altLang="ja-JP" sz="3600" dirty="0" smtClean="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40</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2418017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685800" y="620713"/>
            <a:ext cx="7799388" cy="901700"/>
          </a:xfrm>
          <a:solidFill>
            <a:srgbClr val="FFFF99">
              <a:alpha val="70195"/>
            </a:srgbClr>
          </a:solidFill>
          <a:ln w="44450">
            <a:solidFill>
              <a:srgbClr val="000080"/>
            </a:solidFill>
            <a:miter lim="800000"/>
            <a:headEnd/>
            <a:tailEnd/>
          </a:ln>
        </p:spPr>
        <p:txBody>
          <a:bodyPr/>
          <a:lstStyle/>
          <a:p>
            <a:r>
              <a:rPr lang="ja-JP" altLang="en-US" smtClean="0"/>
              <a:t>世界ではどう水資源を使ってる?</a:t>
            </a:r>
          </a:p>
        </p:txBody>
      </p:sp>
      <p:graphicFrame>
        <p:nvGraphicFramePr>
          <p:cNvPr id="36868" name="Object 3"/>
          <p:cNvGraphicFramePr>
            <a:graphicFrameLocks noChangeAspect="1"/>
          </p:cNvGraphicFramePr>
          <p:nvPr/>
        </p:nvGraphicFramePr>
        <p:xfrm>
          <a:off x="3644900" y="1511300"/>
          <a:ext cx="6096000" cy="3860800"/>
        </p:xfrm>
        <a:graphic>
          <a:graphicData uri="http://schemas.openxmlformats.org/presentationml/2006/ole">
            <mc:AlternateContent xmlns:mc="http://schemas.openxmlformats.org/markup-compatibility/2006">
              <mc:Choice xmlns:v="urn:schemas-microsoft-com:vml" Requires="v">
                <p:oleObj spid="_x0000_s4186" name="Chart" r:id="rId4" imgW="9716031" imgH="6153417" progId="Excel.Chart.8">
                  <p:embed/>
                </p:oleObj>
              </mc:Choice>
              <mc:Fallback>
                <p:oleObj name="Chart" r:id="rId4" imgW="9716031" imgH="615341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4900" y="1511300"/>
                        <a:ext cx="6096000" cy="386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69" name="Object 4"/>
          <p:cNvGraphicFramePr>
            <a:graphicFrameLocks noChangeAspect="1"/>
          </p:cNvGraphicFramePr>
          <p:nvPr/>
        </p:nvGraphicFramePr>
        <p:xfrm>
          <a:off x="152400" y="1498600"/>
          <a:ext cx="6096000" cy="3860800"/>
        </p:xfrm>
        <a:graphic>
          <a:graphicData uri="http://schemas.openxmlformats.org/presentationml/2006/ole">
            <mc:AlternateContent xmlns:mc="http://schemas.openxmlformats.org/markup-compatibility/2006">
              <mc:Choice xmlns:v="urn:schemas-microsoft-com:vml" Requires="v">
                <p:oleObj spid="_x0000_s4187" name="Chart" r:id="rId6" imgW="9716031" imgH="6153417" progId="Excel.Chart.8">
                  <p:embed/>
                </p:oleObj>
              </mc:Choice>
              <mc:Fallback>
                <p:oleObj name="Chart" r:id="rId6" imgW="9716031" imgH="6153417"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498600"/>
                        <a:ext cx="6096000" cy="386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70" name="Text Box 5"/>
          <p:cNvSpPr txBox="1">
            <a:spLocks noChangeArrowheads="1"/>
          </p:cNvSpPr>
          <p:nvPr/>
        </p:nvSpPr>
        <p:spPr bwMode="auto">
          <a:xfrm>
            <a:off x="19287" y="6469802"/>
            <a:ext cx="44678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800" b="1" dirty="0">
                <a:solidFill>
                  <a:srgbClr val="009900"/>
                </a:solidFill>
              </a:rPr>
              <a:t>(for 1995, from I. A. </a:t>
            </a:r>
            <a:r>
              <a:rPr lang="en-US" altLang="ja-JP" sz="1800" b="1" dirty="0" err="1">
                <a:solidFill>
                  <a:srgbClr val="009900"/>
                </a:solidFill>
              </a:rPr>
              <a:t>Shiklomanov</a:t>
            </a:r>
            <a:r>
              <a:rPr lang="en-US" altLang="ja-JP" sz="1800" b="1" dirty="0">
                <a:solidFill>
                  <a:srgbClr val="009900"/>
                </a:solidFill>
              </a:rPr>
              <a:t>, 1999)</a:t>
            </a:r>
          </a:p>
        </p:txBody>
      </p:sp>
      <p:sp>
        <p:nvSpPr>
          <p:cNvPr id="36871" name="Text Box 6"/>
          <p:cNvSpPr txBox="1">
            <a:spLocks noChangeArrowheads="1"/>
          </p:cNvSpPr>
          <p:nvPr/>
        </p:nvSpPr>
        <p:spPr bwMode="auto">
          <a:xfrm>
            <a:off x="2097088" y="3894138"/>
            <a:ext cx="16319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農業用水</a:t>
            </a:r>
          </a:p>
          <a:p>
            <a:pPr eaLnBrk="1" hangingPunct="1"/>
            <a:r>
              <a:rPr lang="en-US" altLang="ja-JP"/>
              <a:t>2,500km</a:t>
            </a:r>
            <a:r>
              <a:rPr lang="en-US" altLang="ja-JP" baseline="30000"/>
              <a:t>3</a:t>
            </a:r>
            <a:r>
              <a:rPr lang="ja-JP" altLang="en-US"/>
              <a:t>/</a:t>
            </a:r>
            <a:r>
              <a:rPr lang="en-US" altLang="ja-JP"/>
              <a:t>y</a:t>
            </a:r>
          </a:p>
        </p:txBody>
      </p:sp>
      <p:sp>
        <p:nvSpPr>
          <p:cNvPr id="36872" name="Text Box 7"/>
          <p:cNvSpPr txBox="1">
            <a:spLocks noChangeArrowheads="1"/>
          </p:cNvSpPr>
          <p:nvPr/>
        </p:nvSpPr>
        <p:spPr bwMode="auto">
          <a:xfrm>
            <a:off x="149225" y="2878138"/>
            <a:ext cx="14097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工業用水</a:t>
            </a:r>
          </a:p>
          <a:p>
            <a:pPr eaLnBrk="1" hangingPunct="1"/>
            <a:r>
              <a:rPr lang="en-US" altLang="ja-JP"/>
              <a:t>750km</a:t>
            </a:r>
            <a:r>
              <a:rPr lang="en-US" altLang="ja-JP" baseline="30000"/>
              <a:t>3</a:t>
            </a:r>
            <a:r>
              <a:rPr lang="ja-JP" altLang="en-US"/>
              <a:t>/</a:t>
            </a:r>
            <a:r>
              <a:rPr lang="en-US" altLang="ja-JP"/>
              <a:t>y</a:t>
            </a:r>
          </a:p>
        </p:txBody>
      </p:sp>
      <p:sp>
        <p:nvSpPr>
          <p:cNvPr id="36873" name="Text Box 8"/>
          <p:cNvSpPr txBox="1">
            <a:spLocks noChangeArrowheads="1"/>
          </p:cNvSpPr>
          <p:nvPr/>
        </p:nvSpPr>
        <p:spPr bwMode="auto">
          <a:xfrm>
            <a:off x="471488" y="1811338"/>
            <a:ext cx="14097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生活用水</a:t>
            </a:r>
          </a:p>
          <a:p>
            <a:pPr eaLnBrk="1" hangingPunct="1"/>
            <a:r>
              <a:rPr lang="ja-JP" altLang="en-US"/>
              <a:t>350</a:t>
            </a:r>
            <a:r>
              <a:rPr lang="en-US" altLang="ja-JP"/>
              <a:t>km</a:t>
            </a:r>
            <a:r>
              <a:rPr lang="en-US" altLang="ja-JP" baseline="30000"/>
              <a:t>3</a:t>
            </a:r>
            <a:r>
              <a:rPr lang="ja-JP" altLang="en-US"/>
              <a:t>/</a:t>
            </a:r>
            <a:r>
              <a:rPr lang="en-US" altLang="ja-JP"/>
              <a:t>y</a:t>
            </a:r>
          </a:p>
        </p:txBody>
      </p:sp>
      <p:sp>
        <p:nvSpPr>
          <p:cNvPr id="36874" name="Text Box 9"/>
          <p:cNvSpPr txBox="1">
            <a:spLocks noChangeArrowheads="1"/>
          </p:cNvSpPr>
          <p:nvPr/>
        </p:nvSpPr>
        <p:spPr bwMode="auto">
          <a:xfrm>
            <a:off x="4464050" y="2006600"/>
            <a:ext cx="14097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工業用水</a:t>
            </a:r>
          </a:p>
          <a:p>
            <a:pPr eaLnBrk="1" hangingPunct="1"/>
            <a:r>
              <a:rPr lang="en-US" altLang="ja-JP"/>
              <a:t>80km</a:t>
            </a:r>
            <a:r>
              <a:rPr lang="en-US" altLang="ja-JP" baseline="30000"/>
              <a:t>3 </a:t>
            </a:r>
            <a:r>
              <a:rPr lang="ja-JP" altLang="en-US"/>
              <a:t>/</a:t>
            </a:r>
            <a:r>
              <a:rPr lang="en-US" altLang="ja-JP"/>
              <a:t>y</a:t>
            </a:r>
          </a:p>
        </p:txBody>
      </p:sp>
      <p:sp>
        <p:nvSpPr>
          <p:cNvPr id="36875" name="Text Box 10"/>
          <p:cNvSpPr txBox="1">
            <a:spLocks noChangeArrowheads="1"/>
          </p:cNvSpPr>
          <p:nvPr/>
        </p:nvSpPr>
        <p:spPr bwMode="auto">
          <a:xfrm>
            <a:off x="7458075" y="2044700"/>
            <a:ext cx="14097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生活用水</a:t>
            </a:r>
          </a:p>
          <a:p>
            <a:pPr eaLnBrk="1" hangingPunct="1"/>
            <a:r>
              <a:rPr lang="en-US" altLang="ja-JP"/>
              <a:t>50km</a:t>
            </a:r>
            <a:r>
              <a:rPr lang="en-US" altLang="ja-JP" baseline="30000"/>
              <a:t>3 </a:t>
            </a:r>
            <a:r>
              <a:rPr lang="ja-JP" altLang="en-US"/>
              <a:t>/</a:t>
            </a:r>
            <a:r>
              <a:rPr lang="en-US" altLang="ja-JP"/>
              <a:t>y</a:t>
            </a:r>
          </a:p>
        </p:txBody>
      </p:sp>
      <p:sp>
        <p:nvSpPr>
          <p:cNvPr id="36876" name="Text Box 11"/>
          <p:cNvSpPr txBox="1">
            <a:spLocks noChangeArrowheads="1"/>
          </p:cNvSpPr>
          <p:nvPr/>
        </p:nvSpPr>
        <p:spPr bwMode="auto">
          <a:xfrm>
            <a:off x="5868988" y="3787775"/>
            <a:ext cx="16827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農業用水</a:t>
            </a:r>
          </a:p>
          <a:p>
            <a:pPr eaLnBrk="1" hangingPunct="1"/>
            <a:r>
              <a:rPr lang="en-US" altLang="ja-JP"/>
              <a:t>1,750km</a:t>
            </a:r>
            <a:r>
              <a:rPr lang="en-US" altLang="ja-JP" baseline="30000"/>
              <a:t>3 </a:t>
            </a:r>
            <a:r>
              <a:rPr lang="ja-JP" altLang="en-US"/>
              <a:t>/</a:t>
            </a:r>
            <a:r>
              <a:rPr lang="en-US" altLang="ja-JP"/>
              <a:t>y</a:t>
            </a:r>
          </a:p>
        </p:txBody>
      </p:sp>
      <p:sp>
        <p:nvSpPr>
          <p:cNvPr id="36877" name="Text Box 12"/>
          <p:cNvSpPr txBox="1">
            <a:spLocks noChangeArrowheads="1"/>
          </p:cNvSpPr>
          <p:nvPr/>
        </p:nvSpPr>
        <p:spPr bwMode="auto">
          <a:xfrm>
            <a:off x="1676400" y="5143500"/>
            <a:ext cx="2157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3,800</a:t>
            </a:r>
            <a:r>
              <a:rPr lang="en-US" altLang="ja-JP"/>
              <a:t>km</a:t>
            </a:r>
            <a:r>
              <a:rPr lang="en-US" altLang="ja-JP" baseline="30000"/>
              <a:t>3</a:t>
            </a:r>
            <a:r>
              <a:rPr lang="en-US" altLang="ja-JP"/>
              <a:t>km</a:t>
            </a:r>
            <a:r>
              <a:rPr lang="en-US" altLang="ja-JP" baseline="30000"/>
              <a:t>3</a:t>
            </a:r>
            <a:r>
              <a:rPr lang="ja-JP" altLang="en-US"/>
              <a:t>/</a:t>
            </a:r>
            <a:r>
              <a:rPr lang="en-US" altLang="ja-JP"/>
              <a:t>y</a:t>
            </a:r>
          </a:p>
        </p:txBody>
      </p:sp>
      <p:sp>
        <p:nvSpPr>
          <p:cNvPr id="36878" name="Text Box 13"/>
          <p:cNvSpPr txBox="1">
            <a:spLocks noChangeArrowheads="1"/>
          </p:cNvSpPr>
          <p:nvPr/>
        </p:nvSpPr>
        <p:spPr bwMode="auto">
          <a:xfrm>
            <a:off x="5978525" y="5143500"/>
            <a:ext cx="163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2,100km</a:t>
            </a:r>
            <a:r>
              <a:rPr lang="en-US" altLang="ja-JP" baseline="30000"/>
              <a:t>3</a:t>
            </a:r>
            <a:r>
              <a:rPr lang="ja-JP" altLang="en-US"/>
              <a:t>/</a:t>
            </a:r>
            <a:r>
              <a:rPr lang="en-US" altLang="ja-JP"/>
              <a:t>y</a:t>
            </a:r>
          </a:p>
        </p:txBody>
      </p:sp>
      <p:sp>
        <p:nvSpPr>
          <p:cNvPr id="36879" name="Text Box 14"/>
          <p:cNvSpPr txBox="1">
            <a:spLocks noChangeArrowheads="1"/>
          </p:cNvSpPr>
          <p:nvPr/>
        </p:nvSpPr>
        <p:spPr bwMode="auto">
          <a:xfrm>
            <a:off x="2505075" y="5564088"/>
            <a:ext cx="4456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dirty="0"/>
              <a:t>(貯水池からの蒸発量</a:t>
            </a:r>
            <a:r>
              <a:rPr lang="en-US" altLang="ja-JP" dirty="0"/>
              <a:t> 200 km</a:t>
            </a:r>
            <a:r>
              <a:rPr lang="en-US" altLang="ja-JP" baseline="30000" dirty="0"/>
              <a:t>3</a:t>
            </a:r>
            <a:r>
              <a:rPr lang="ja-JP" altLang="en-US" dirty="0"/>
              <a:t>/</a:t>
            </a:r>
            <a:r>
              <a:rPr lang="en-US" altLang="ja-JP" dirty="0"/>
              <a:t>y)</a:t>
            </a:r>
          </a:p>
        </p:txBody>
      </p:sp>
      <p:sp>
        <p:nvSpPr>
          <p:cNvPr id="17" name="Text Box 3"/>
          <p:cNvSpPr txBox="1">
            <a:spLocks noChangeArrowheads="1"/>
          </p:cNvSpPr>
          <p:nvPr/>
        </p:nvSpPr>
        <p:spPr bwMode="auto">
          <a:xfrm>
            <a:off x="6569420" y="6167045"/>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a:solidFill>
                  <a:srgbClr val="000099"/>
                </a:solidFill>
                <a:latin typeface="Times New Roman" pitchFamily="18" charset="0"/>
              </a:rPr>
              <a:t>図</a:t>
            </a:r>
            <a:r>
              <a:rPr lang="en-US" altLang="ja-JP" sz="1800" b="1" dirty="0" smtClean="0">
                <a:solidFill>
                  <a:srgbClr val="000099"/>
                </a:solidFill>
                <a:latin typeface="Times New Roman" pitchFamily="18" charset="0"/>
              </a:rPr>
              <a:t>1-11 (69</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16"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41</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532812889"/>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107504" y="1988840"/>
            <a:ext cx="8928992" cy="2431435"/>
          </a:xfrm>
          <a:prstGeom prst="rect">
            <a:avLst/>
          </a:prstGeom>
          <a:solidFill>
            <a:srgbClr val="FFFF99">
              <a:alpha val="70195"/>
            </a:srgbClr>
          </a:solidFill>
          <a:ln w="25400">
            <a:solidFill>
              <a:srgbClr val="000080"/>
            </a:solidFill>
            <a:miter lim="800000"/>
            <a:headEnd/>
            <a:tailEnd/>
          </a:ln>
        </p:spPr>
        <p:txBody>
          <a:bodyPr vert="horz" wrap="square">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8000" b="1" dirty="0" smtClean="0">
                <a:solidFill>
                  <a:srgbClr val="000066"/>
                </a:solidFill>
              </a:rPr>
              <a:t>第</a:t>
            </a:r>
            <a:r>
              <a:rPr lang="en-US" altLang="ja-JP" sz="8000" b="1" dirty="0" smtClean="0">
                <a:solidFill>
                  <a:srgbClr val="000066"/>
                </a:solidFill>
              </a:rPr>
              <a:t>2</a:t>
            </a:r>
            <a:r>
              <a:rPr lang="ja-JP" altLang="en-US" sz="8000" b="1" dirty="0" smtClean="0">
                <a:solidFill>
                  <a:srgbClr val="000066"/>
                </a:solidFill>
              </a:rPr>
              <a:t>章</a:t>
            </a:r>
            <a:r>
              <a:rPr lang="en-US" altLang="ja-JP" sz="8000" b="1" dirty="0" smtClean="0">
                <a:solidFill>
                  <a:srgbClr val="000066"/>
                </a:solidFill>
              </a:rPr>
              <a:t/>
            </a:r>
            <a:br>
              <a:rPr lang="en-US" altLang="ja-JP" sz="8000" b="1" dirty="0" smtClean="0">
                <a:solidFill>
                  <a:srgbClr val="000066"/>
                </a:solidFill>
              </a:rPr>
            </a:br>
            <a:r>
              <a:rPr lang="ja-JP" altLang="en-US" sz="7200" b="1" dirty="0" smtClean="0">
                <a:solidFill>
                  <a:srgbClr val="000066"/>
                </a:solidFill>
              </a:rPr>
              <a:t>水、食料、エネルギー</a:t>
            </a:r>
          </a:p>
        </p:txBody>
      </p:sp>
      <p:sp>
        <p:nvSpPr>
          <p:cNvPr id="5"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42</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7431334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番号プレースホルダー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019DF67A-790E-4CC5-B9BB-0408A067C1AA}" type="slidenum">
              <a:rPr kumimoji="0" lang="ja-JP" altLang="en-US" smtClean="0">
                <a:solidFill>
                  <a:srgbClr val="6699FF"/>
                </a:solidFill>
                <a:latin typeface="Courier New" pitchFamily="49" charset="0"/>
              </a:rPr>
              <a:pPr eaLnBrk="1" hangingPunct="1"/>
              <a:t>43</a:t>
            </a:fld>
            <a:endParaRPr kumimoji="0" lang="en-US" altLang="ja-JP" smtClean="0">
              <a:solidFill>
                <a:srgbClr val="6699FF"/>
              </a:solidFill>
              <a:latin typeface="Courier New" pitchFamily="49" charset="0"/>
            </a:endParaRPr>
          </a:p>
        </p:txBody>
      </p:sp>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l="995"/>
          <a:stretch>
            <a:fillRect/>
          </a:stretch>
        </p:blipFill>
        <p:spPr bwMode="auto">
          <a:xfrm>
            <a:off x="0" y="0"/>
            <a:ext cx="9144000" cy="613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Text Box 3"/>
          <p:cNvSpPr txBox="1">
            <a:spLocks noChangeArrowheads="1"/>
          </p:cNvSpPr>
          <p:nvPr/>
        </p:nvSpPr>
        <p:spPr bwMode="auto">
          <a:xfrm>
            <a:off x="193675" y="6207125"/>
            <a:ext cx="87566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en-US" altLang="ja-JP" sz="2000" b="1" dirty="0"/>
              <a:t>Basin at Risk (BAR) Team, Oregon State Univ. (Wolf et al., 2003)</a:t>
            </a:r>
          </a:p>
        </p:txBody>
      </p:sp>
      <p:pic>
        <p:nvPicPr>
          <p:cNvPr id="39941" name="Picture 4" descr="AaronWolf2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2093913"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5"/>
          <p:cNvSpPr txBox="1">
            <a:spLocks/>
          </p:cNvSpPr>
          <p:nvPr/>
        </p:nvSpPr>
        <p:spPr bwMode="auto">
          <a:xfrm>
            <a:off x="7131496" y="44624"/>
            <a:ext cx="1905000"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kumimoji="1" sz="2400" b="1" kern="1200">
                <a:solidFill>
                  <a:schemeClr val="tx1"/>
                </a:solidFill>
                <a:latin typeface="Times New Roman" pitchFamily="18" charset="0"/>
                <a:ea typeface="ＭＳ Ｐゴシック" pitchFamily="50" charset="-128"/>
                <a:cs typeface="+mn-cs"/>
              </a:defRPr>
            </a:lvl1pPr>
            <a:lvl2pPr marL="742950" indent="-285750" algn="l" rtl="0" eaLnBrk="0" fontAlgn="base"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2pPr>
            <a:lvl3pPr marL="1143000" indent="-228600" algn="l" rtl="0" eaLnBrk="0" fontAlgn="base"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3pPr>
            <a:lvl4pPr marL="1600200" indent="-228600" algn="l" rtl="0" eaLnBrk="0" fontAlgn="base"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4pPr>
            <a:lvl5pPr marL="2057400" indent="-228600" algn="l" rtl="0" eaLnBrk="0" fontAlgn="base"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5pPr>
            <a:lvl6pPr marL="25146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6pPr>
            <a:lvl7pPr marL="29718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7pPr>
            <a:lvl8pPr marL="34290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8pPr>
            <a:lvl9pPr marL="38862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43</a:t>
            </a:fld>
            <a:endParaRPr kumimoji="0" lang="en-US" altLang="ja-JP" sz="1400" dirty="0" smtClean="0">
              <a:solidFill>
                <a:srgbClr val="6699FF"/>
              </a:solidFill>
              <a:latin typeface="Courier New" pitchFamily="49" charset="0"/>
            </a:endParaRPr>
          </a:p>
        </p:txBody>
      </p:sp>
      <p:sp>
        <p:nvSpPr>
          <p:cNvPr id="7" name="Text Box 3"/>
          <p:cNvSpPr txBox="1">
            <a:spLocks noChangeArrowheads="1"/>
          </p:cNvSpPr>
          <p:nvPr/>
        </p:nvSpPr>
        <p:spPr bwMode="auto">
          <a:xfrm>
            <a:off x="2555776" y="343689"/>
            <a:ext cx="3528392" cy="276999"/>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(83</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57297772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477168"/>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2-1</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556792"/>
            <a:ext cx="8610600" cy="506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smtClean="0">
                <a:solidFill>
                  <a:srgbClr val="000000"/>
                </a:solidFill>
                <a:ea typeface="ＭＳ Ｐゴシック" charset="-128"/>
                <a:sym typeface="Wingdings" pitchFamily="2" charset="2"/>
              </a:rPr>
              <a:t>主要な穀物や肉類などに伴う日本</a:t>
            </a:r>
            <a:r>
              <a:rPr lang="ja-JP" altLang="en-US" sz="3600" dirty="0">
                <a:solidFill>
                  <a:srgbClr val="000000"/>
                </a:solidFill>
                <a:ea typeface="ＭＳ Ｐゴシック" charset="-128"/>
                <a:sym typeface="Wingdings" pitchFamily="2" charset="2"/>
              </a:rPr>
              <a:t>の</a:t>
            </a:r>
            <a:r>
              <a:rPr lang="ja-JP" altLang="en-US" sz="3600" dirty="0" smtClean="0">
                <a:solidFill>
                  <a:srgbClr val="000000"/>
                </a:solidFill>
                <a:ea typeface="ＭＳ Ｐゴシック" charset="-128"/>
                <a:sym typeface="Wingdings" pitchFamily="2" charset="2"/>
              </a:rPr>
              <a:t>仮想水輸入量。日本</a:t>
            </a:r>
            <a:r>
              <a:rPr lang="ja-JP" altLang="en-US" sz="3600" dirty="0">
                <a:solidFill>
                  <a:srgbClr val="000000"/>
                </a:solidFill>
                <a:ea typeface="ＭＳ Ｐゴシック" charset="-128"/>
                <a:sym typeface="Wingdings" pitchFamily="2" charset="2"/>
              </a:rPr>
              <a:t>の単位収量、</a:t>
            </a:r>
            <a:r>
              <a:rPr lang="en-US" altLang="ja-JP" sz="3600" dirty="0">
                <a:solidFill>
                  <a:srgbClr val="000000"/>
                </a:solidFill>
                <a:ea typeface="ＭＳ Ｐゴシック" charset="-128"/>
                <a:sym typeface="Wingdings" pitchFamily="2" charset="2"/>
              </a:rPr>
              <a:t>2000</a:t>
            </a:r>
            <a:r>
              <a:rPr lang="ja-JP" altLang="en-US" sz="3600" dirty="0">
                <a:solidFill>
                  <a:srgbClr val="000000"/>
                </a:solidFill>
                <a:ea typeface="ＭＳ Ｐゴシック" charset="-128"/>
                <a:sym typeface="Wingdings" pitchFamily="2" charset="2"/>
              </a:rPr>
              <a:t>年度に対する食糧需給表の統計値</a:t>
            </a:r>
            <a:r>
              <a:rPr lang="ja-JP" altLang="en-US" sz="3600" dirty="0" smtClean="0">
                <a:solidFill>
                  <a:srgbClr val="000000"/>
                </a:solidFill>
                <a:ea typeface="ＭＳ Ｐゴシック" charset="-128"/>
                <a:sym typeface="Wingdings" pitchFamily="2" charset="2"/>
              </a:rPr>
              <a:t>より算出された。（佐藤、</a:t>
            </a:r>
            <a:r>
              <a:rPr lang="en-US" altLang="ja-JP" sz="3600" dirty="0" smtClean="0">
                <a:solidFill>
                  <a:srgbClr val="000000"/>
                </a:solidFill>
                <a:ea typeface="ＭＳ Ｐゴシック" charset="-128"/>
                <a:sym typeface="Wingdings" pitchFamily="2" charset="2"/>
              </a:rPr>
              <a:t>2003</a:t>
            </a:r>
            <a:r>
              <a:rPr lang="ja-JP" altLang="en-US" sz="3600" dirty="0" smtClean="0">
                <a:solidFill>
                  <a:srgbClr val="000000"/>
                </a:solidFill>
                <a:ea typeface="ＭＳ Ｐゴシック" charset="-128"/>
                <a:sym typeface="Wingdings" pitchFamily="2" charset="2"/>
              </a:rPr>
              <a:t>より）</a:t>
            </a:r>
            <a:endParaRPr lang="en-US" altLang="ja-JP" sz="3600" dirty="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endParaRPr lang="ja-JP" altLang="en-US" sz="3600" dirty="0" smtClean="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44</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05401384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
          <p:cNvGrpSpPr>
            <a:grpSpLocks/>
          </p:cNvGrpSpPr>
          <p:nvPr/>
        </p:nvGrpSpPr>
        <p:grpSpPr bwMode="auto">
          <a:xfrm>
            <a:off x="0" y="908720"/>
            <a:ext cx="9144000" cy="5619750"/>
            <a:chOff x="1104" y="1177"/>
            <a:chExt cx="3483" cy="2039"/>
          </a:xfrm>
        </p:grpSpPr>
        <p:graphicFrame>
          <p:nvGraphicFramePr>
            <p:cNvPr id="3075" name="Object 3"/>
            <p:cNvGraphicFramePr>
              <a:graphicFrameLocks noChangeAspect="1"/>
            </p:cNvGraphicFramePr>
            <p:nvPr/>
          </p:nvGraphicFramePr>
          <p:xfrm>
            <a:off x="1104" y="1177"/>
            <a:ext cx="3483" cy="2039"/>
          </p:xfrm>
          <a:graphic>
            <a:graphicData uri="http://schemas.openxmlformats.org/presentationml/2006/ole">
              <mc:AlternateContent xmlns:mc="http://schemas.openxmlformats.org/markup-compatibility/2006">
                <mc:Choice xmlns:v="urn:schemas-microsoft-com:vml" Requires="v">
                  <p:oleObj spid="_x0000_s2094" name="Image" r:id="rId4" imgW="5528615" imgH="3236160" progId="Photoshop.Image.6">
                    <p:embed/>
                  </p:oleObj>
                </mc:Choice>
                <mc:Fallback>
                  <p:oleObj name="Image" r:id="rId4" imgW="5528615" imgH="3236160"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 y="1177"/>
                          <a:ext cx="3483" cy="2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Freeform 4"/>
            <p:cNvSpPr>
              <a:spLocks/>
            </p:cNvSpPr>
            <p:nvPr/>
          </p:nvSpPr>
          <p:spPr bwMode="auto">
            <a:xfrm>
              <a:off x="2832" y="1545"/>
              <a:ext cx="720" cy="208"/>
            </a:xfrm>
            <a:custGeom>
              <a:avLst/>
              <a:gdLst>
                <a:gd name="T0" fmla="*/ 720 w 720"/>
                <a:gd name="T1" fmla="*/ 112 h 208"/>
                <a:gd name="T2" fmla="*/ 336 w 720"/>
                <a:gd name="T3" fmla="*/ 16 h 208"/>
                <a:gd name="T4" fmla="*/ 0 w 720"/>
                <a:gd name="T5" fmla="*/ 208 h 208"/>
              </a:gdLst>
              <a:ahLst/>
              <a:cxnLst>
                <a:cxn ang="0">
                  <a:pos x="T0" y="T1"/>
                </a:cxn>
                <a:cxn ang="0">
                  <a:pos x="T2" y="T3"/>
                </a:cxn>
                <a:cxn ang="0">
                  <a:pos x="T4" y="T5"/>
                </a:cxn>
              </a:cxnLst>
              <a:rect l="0" t="0" r="r" b="b"/>
              <a:pathLst>
                <a:path w="720" h="208">
                  <a:moveTo>
                    <a:pt x="720" y="112"/>
                  </a:moveTo>
                  <a:cubicBezTo>
                    <a:pt x="588" y="56"/>
                    <a:pt x="456" y="0"/>
                    <a:pt x="336" y="16"/>
                  </a:cubicBezTo>
                  <a:cubicBezTo>
                    <a:pt x="216" y="32"/>
                    <a:pt x="72" y="160"/>
                    <a:pt x="0" y="208"/>
                  </a:cubicBezTo>
                </a:path>
              </a:pathLst>
            </a:cu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 name="Line 5"/>
            <p:cNvSpPr>
              <a:spLocks noChangeShapeType="1"/>
            </p:cNvSpPr>
            <p:nvPr/>
          </p:nvSpPr>
          <p:spPr bwMode="auto">
            <a:xfrm flipH="1">
              <a:off x="2832" y="1897"/>
              <a:ext cx="816" cy="48"/>
            </a:xfrm>
            <a:prstGeom prst="line">
              <a:avLst/>
            </a:prstGeom>
            <a:noFill/>
            <a:ln w="1270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 name="Freeform 6"/>
            <p:cNvSpPr>
              <a:spLocks/>
            </p:cNvSpPr>
            <p:nvPr/>
          </p:nvSpPr>
          <p:spPr bwMode="auto">
            <a:xfrm>
              <a:off x="1488" y="1457"/>
              <a:ext cx="1056" cy="296"/>
            </a:xfrm>
            <a:custGeom>
              <a:avLst/>
              <a:gdLst>
                <a:gd name="T0" fmla="*/ 0 w 1056"/>
                <a:gd name="T1" fmla="*/ 248 h 296"/>
                <a:gd name="T2" fmla="*/ 576 w 1056"/>
                <a:gd name="T3" fmla="*/ 8 h 296"/>
                <a:gd name="T4" fmla="*/ 1056 w 1056"/>
                <a:gd name="T5" fmla="*/ 296 h 296"/>
              </a:gdLst>
              <a:ahLst/>
              <a:cxnLst>
                <a:cxn ang="0">
                  <a:pos x="T0" y="T1"/>
                </a:cxn>
                <a:cxn ang="0">
                  <a:pos x="T2" y="T3"/>
                </a:cxn>
                <a:cxn ang="0">
                  <a:pos x="T4" y="T5"/>
                </a:cxn>
              </a:cxnLst>
              <a:rect l="0" t="0" r="r" b="b"/>
              <a:pathLst>
                <a:path w="1056" h="296">
                  <a:moveTo>
                    <a:pt x="0" y="248"/>
                  </a:moveTo>
                  <a:cubicBezTo>
                    <a:pt x="200" y="124"/>
                    <a:pt x="400" y="0"/>
                    <a:pt x="576" y="8"/>
                  </a:cubicBezTo>
                  <a:cubicBezTo>
                    <a:pt x="752" y="16"/>
                    <a:pt x="904" y="156"/>
                    <a:pt x="1056" y="296"/>
                  </a:cubicBezTo>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9" name="Line 7"/>
            <p:cNvSpPr>
              <a:spLocks noChangeShapeType="1"/>
            </p:cNvSpPr>
            <p:nvPr/>
          </p:nvSpPr>
          <p:spPr bwMode="auto">
            <a:xfrm>
              <a:off x="2304" y="1945"/>
              <a:ext cx="192"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0" name="Line 8"/>
            <p:cNvSpPr>
              <a:spLocks noChangeShapeType="1"/>
            </p:cNvSpPr>
            <p:nvPr/>
          </p:nvSpPr>
          <p:spPr bwMode="auto">
            <a:xfrm flipH="1" flipV="1">
              <a:off x="2640" y="2137"/>
              <a:ext cx="142" cy="40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1" name="Freeform 9"/>
            <p:cNvSpPr>
              <a:spLocks/>
            </p:cNvSpPr>
            <p:nvPr/>
          </p:nvSpPr>
          <p:spPr bwMode="auto">
            <a:xfrm>
              <a:off x="2784" y="2089"/>
              <a:ext cx="1344" cy="496"/>
            </a:xfrm>
            <a:custGeom>
              <a:avLst/>
              <a:gdLst>
                <a:gd name="T0" fmla="*/ 1344 w 1344"/>
                <a:gd name="T1" fmla="*/ 384 h 496"/>
                <a:gd name="T2" fmla="*/ 624 w 1344"/>
                <a:gd name="T3" fmla="*/ 432 h 496"/>
                <a:gd name="T4" fmla="*/ 0 w 1344"/>
                <a:gd name="T5" fmla="*/ 0 h 496"/>
              </a:gdLst>
              <a:ahLst/>
              <a:cxnLst>
                <a:cxn ang="0">
                  <a:pos x="T0" y="T1"/>
                </a:cxn>
                <a:cxn ang="0">
                  <a:pos x="T2" y="T3"/>
                </a:cxn>
                <a:cxn ang="0">
                  <a:pos x="T4" y="T5"/>
                </a:cxn>
              </a:cxnLst>
              <a:rect l="0" t="0" r="r" b="b"/>
              <a:pathLst>
                <a:path w="1344" h="496">
                  <a:moveTo>
                    <a:pt x="1344" y="384"/>
                  </a:moveTo>
                  <a:cubicBezTo>
                    <a:pt x="1096" y="440"/>
                    <a:pt x="848" y="496"/>
                    <a:pt x="624" y="432"/>
                  </a:cubicBezTo>
                  <a:cubicBezTo>
                    <a:pt x="400" y="368"/>
                    <a:pt x="200" y="184"/>
                    <a:pt x="0" y="0"/>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 name="Freeform 10"/>
            <p:cNvSpPr>
              <a:spLocks/>
            </p:cNvSpPr>
            <p:nvPr/>
          </p:nvSpPr>
          <p:spPr bwMode="auto">
            <a:xfrm>
              <a:off x="2312" y="2041"/>
              <a:ext cx="232" cy="114"/>
            </a:xfrm>
            <a:custGeom>
              <a:avLst/>
              <a:gdLst>
                <a:gd name="T0" fmla="*/ 0 w 232"/>
                <a:gd name="T1" fmla="*/ 110 h 114"/>
                <a:gd name="T2" fmla="*/ 88 w 232"/>
                <a:gd name="T3" fmla="*/ 96 h 114"/>
                <a:gd name="T4" fmla="*/ 232 w 232"/>
                <a:gd name="T5" fmla="*/ 0 h 114"/>
              </a:gdLst>
              <a:ahLst/>
              <a:cxnLst>
                <a:cxn ang="0">
                  <a:pos x="T0" y="T1"/>
                </a:cxn>
                <a:cxn ang="0">
                  <a:pos x="T2" y="T3"/>
                </a:cxn>
                <a:cxn ang="0">
                  <a:pos x="T4" y="T5"/>
                </a:cxn>
              </a:cxnLst>
              <a:rect l="0" t="0" r="r" b="b"/>
              <a:pathLst>
                <a:path w="232" h="114">
                  <a:moveTo>
                    <a:pt x="0" y="110"/>
                  </a:moveTo>
                  <a:cubicBezTo>
                    <a:pt x="15" y="109"/>
                    <a:pt x="49" y="114"/>
                    <a:pt x="88" y="96"/>
                  </a:cubicBezTo>
                  <a:cubicBezTo>
                    <a:pt x="127" y="78"/>
                    <a:pt x="180" y="40"/>
                    <a:pt x="232" y="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3" name="AutoShape 11"/>
            <p:cNvSpPr>
              <a:spLocks noChangeArrowheads="1"/>
            </p:cNvSpPr>
            <p:nvPr/>
          </p:nvSpPr>
          <p:spPr bwMode="auto">
            <a:xfrm>
              <a:off x="2544" y="2041"/>
              <a:ext cx="192" cy="96"/>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4" name="AutoShape 12"/>
            <p:cNvSpPr>
              <a:spLocks noChangeArrowheads="1"/>
            </p:cNvSpPr>
            <p:nvPr/>
          </p:nvSpPr>
          <p:spPr bwMode="auto">
            <a:xfrm rot="13500000">
              <a:off x="2736" y="1712"/>
              <a:ext cx="192" cy="96"/>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5" name="AutoShape 13"/>
            <p:cNvSpPr>
              <a:spLocks noChangeArrowheads="1"/>
            </p:cNvSpPr>
            <p:nvPr/>
          </p:nvSpPr>
          <p:spPr bwMode="auto">
            <a:xfrm rot="18900000">
              <a:off x="2736" y="2057"/>
              <a:ext cx="144" cy="96"/>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6" name="AutoShape 14"/>
            <p:cNvSpPr>
              <a:spLocks noChangeArrowheads="1"/>
            </p:cNvSpPr>
            <p:nvPr/>
          </p:nvSpPr>
          <p:spPr bwMode="auto">
            <a:xfrm rot="5400000">
              <a:off x="2448" y="1897"/>
              <a:ext cx="96" cy="96"/>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7" name="AutoShape 15"/>
            <p:cNvSpPr>
              <a:spLocks noChangeArrowheads="1"/>
            </p:cNvSpPr>
            <p:nvPr/>
          </p:nvSpPr>
          <p:spPr bwMode="auto">
            <a:xfrm rot="8100000">
              <a:off x="2496" y="1705"/>
              <a:ext cx="96" cy="96"/>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8" name="AutoShape 16"/>
            <p:cNvSpPr>
              <a:spLocks noChangeArrowheads="1"/>
            </p:cNvSpPr>
            <p:nvPr/>
          </p:nvSpPr>
          <p:spPr bwMode="auto">
            <a:xfrm rot="2700000">
              <a:off x="2496" y="1993"/>
              <a:ext cx="96" cy="96"/>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89" name="AutoShape 17"/>
            <p:cNvSpPr>
              <a:spLocks noChangeArrowheads="1"/>
            </p:cNvSpPr>
            <p:nvPr/>
          </p:nvSpPr>
          <p:spPr bwMode="auto">
            <a:xfrm rot="15900000">
              <a:off x="2758" y="1869"/>
              <a:ext cx="193" cy="14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90" name="Text Box 18"/>
            <p:cNvSpPr txBox="1">
              <a:spLocks noChangeArrowheads="1"/>
            </p:cNvSpPr>
            <p:nvPr/>
          </p:nvSpPr>
          <p:spPr bwMode="auto">
            <a:xfrm>
              <a:off x="3128" y="1935"/>
              <a:ext cx="5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a:latin typeface="Franklin Gothic Medium" pitchFamily="34" charset="0"/>
                  <a:ea typeface="PMingLiU" pitchFamily="18" charset="-120"/>
                </a:rPr>
                <a:t>389</a:t>
              </a:r>
            </a:p>
          </p:txBody>
        </p:sp>
        <p:sp>
          <p:nvSpPr>
            <p:cNvPr id="3091" name="Text Box 19"/>
            <p:cNvSpPr txBox="1">
              <a:spLocks noChangeArrowheads="1"/>
            </p:cNvSpPr>
            <p:nvPr/>
          </p:nvSpPr>
          <p:spPr bwMode="auto">
            <a:xfrm>
              <a:off x="2536" y="2545"/>
              <a:ext cx="5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a:latin typeface="Franklin Gothic Medium" pitchFamily="34" charset="0"/>
                  <a:ea typeface="PMingLiU" pitchFamily="18" charset="-120"/>
                </a:rPr>
                <a:t>89</a:t>
              </a:r>
            </a:p>
          </p:txBody>
        </p:sp>
        <p:sp>
          <p:nvSpPr>
            <p:cNvPr id="3092" name="Text Box 20"/>
            <p:cNvSpPr txBox="1">
              <a:spLocks noChangeArrowheads="1"/>
            </p:cNvSpPr>
            <p:nvPr/>
          </p:nvSpPr>
          <p:spPr bwMode="auto">
            <a:xfrm>
              <a:off x="2936" y="1281"/>
              <a:ext cx="5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a:latin typeface="Franklin Gothic Medium" pitchFamily="34" charset="0"/>
                  <a:ea typeface="PMingLiU" pitchFamily="18" charset="-120"/>
                </a:rPr>
                <a:t>49</a:t>
              </a:r>
            </a:p>
          </p:txBody>
        </p:sp>
        <p:sp>
          <p:nvSpPr>
            <p:cNvPr id="3093" name="Text Box 21"/>
            <p:cNvSpPr txBox="1">
              <a:spLocks noChangeArrowheads="1"/>
            </p:cNvSpPr>
            <p:nvPr/>
          </p:nvSpPr>
          <p:spPr bwMode="auto">
            <a:xfrm>
              <a:off x="3552" y="2521"/>
              <a:ext cx="5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a:latin typeface="Franklin Gothic Medium" pitchFamily="34" charset="0"/>
                  <a:ea typeface="PMingLiU" pitchFamily="18" charset="-120"/>
                </a:rPr>
                <a:t>25</a:t>
              </a:r>
            </a:p>
          </p:txBody>
        </p:sp>
        <p:sp>
          <p:nvSpPr>
            <p:cNvPr id="3094" name="Text Box 22"/>
            <p:cNvSpPr txBox="1">
              <a:spLocks noChangeArrowheads="1"/>
            </p:cNvSpPr>
            <p:nvPr/>
          </p:nvSpPr>
          <p:spPr bwMode="auto">
            <a:xfrm>
              <a:off x="1904" y="1807"/>
              <a:ext cx="5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a:latin typeface="Franklin Gothic Medium" pitchFamily="34" charset="0"/>
                  <a:ea typeface="PMingLiU" pitchFamily="18" charset="-120"/>
                </a:rPr>
                <a:t>22</a:t>
              </a:r>
            </a:p>
          </p:txBody>
        </p:sp>
        <p:sp>
          <p:nvSpPr>
            <p:cNvPr id="3095" name="Text Box 23"/>
            <p:cNvSpPr txBox="1">
              <a:spLocks noChangeArrowheads="1"/>
            </p:cNvSpPr>
            <p:nvPr/>
          </p:nvSpPr>
          <p:spPr bwMode="auto">
            <a:xfrm>
              <a:off x="1680" y="1273"/>
              <a:ext cx="5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a:latin typeface="Franklin Gothic Medium" pitchFamily="34" charset="0"/>
                  <a:ea typeface="PMingLiU" pitchFamily="18" charset="-120"/>
                </a:rPr>
                <a:t>14</a:t>
              </a:r>
            </a:p>
          </p:txBody>
        </p:sp>
        <p:sp>
          <p:nvSpPr>
            <p:cNvPr id="3096" name="Text Box 24"/>
            <p:cNvSpPr txBox="1">
              <a:spLocks noChangeArrowheads="1"/>
            </p:cNvSpPr>
            <p:nvPr/>
          </p:nvSpPr>
          <p:spPr bwMode="auto">
            <a:xfrm>
              <a:off x="1896" y="2104"/>
              <a:ext cx="5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a:latin typeface="Franklin Gothic Medium" pitchFamily="34" charset="0"/>
                  <a:ea typeface="PMingLiU" pitchFamily="18" charset="-120"/>
                </a:rPr>
                <a:t>13</a:t>
              </a:r>
            </a:p>
          </p:txBody>
        </p:sp>
        <p:sp>
          <p:nvSpPr>
            <p:cNvPr id="3097" name="Text Box 25"/>
            <p:cNvSpPr txBox="1">
              <a:spLocks noChangeArrowheads="1"/>
            </p:cNvSpPr>
            <p:nvPr/>
          </p:nvSpPr>
          <p:spPr bwMode="auto">
            <a:xfrm>
              <a:off x="1888" y="2289"/>
              <a:ext cx="5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a:latin typeface="Franklin Gothic Medium" pitchFamily="34" charset="0"/>
                  <a:ea typeface="PMingLiU" pitchFamily="18" charset="-120"/>
                </a:rPr>
                <a:t>3</a:t>
              </a:r>
            </a:p>
          </p:txBody>
        </p:sp>
        <p:sp>
          <p:nvSpPr>
            <p:cNvPr id="3098" name="Freeform 26"/>
            <p:cNvSpPr>
              <a:spLocks/>
            </p:cNvSpPr>
            <p:nvPr/>
          </p:nvSpPr>
          <p:spPr bwMode="auto">
            <a:xfrm>
              <a:off x="1592" y="2160"/>
              <a:ext cx="944" cy="700"/>
            </a:xfrm>
            <a:custGeom>
              <a:avLst/>
              <a:gdLst>
                <a:gd name="T0" fmla="*/ 0 w 944"/>
                <a:gd name="T1" fmla="*/ 416 h 700"/>
                <a:gd name="T2" fmla="*/ 296 w 944"/>
                <a:gd name="T3" fmla="*/ 672 h 700"/>
                <a:gd name="T4" fmla="*/ 560 w 944"/>
                <a:gd name="T5" fmla="*/ 584 h 700"/>
                <a:gd name="T6" fmla="*/ 792 w 944"/>
                <a:gd name="T7" fmla="*/ 320 h 700"/>
                <a:gd name="T8" fmla="*/ 944 w 944"/>
                <a:gd name="T9" fmla="*/ 0 h 700"/>
              </a:gdLst>
              <a:ahLst/>
              <a:cxnLst>
                <a:cxn ang="0">
                  <a:pos x="T0" y="T1"/>
                </a:cxn>
                <a:cxn ang="0">
                  <a:pos x="T2" y="T3"/>
                </a:cxn>
                <a:cxn ang="0">
                  <a:pos x="T4" y="T5"/>
                </a:cxn>
                <a:cxn ang="0">
                  <a:pos x="T6" y="T7"/>
                </a:cxn>
                <a:cxn ang="0">
                  <a:pos x="T8" y="T9"/>
                </a:cxn>
              </a:cxnLst>
              <a:rect l="0" t="0" r="r" b="b"/>
              <a:pathLst>
                <a:path w="944" h="700">
                  <a:moveTo>
                    <a:pt x="0" y="416"/>
                  </a:moveTo>
                  <a:cubicBezTo>
                    <a:pt x="101" y="530"/>
                    <a:pt x="203" y="644"/>
                    <a:pt x="296" y="672"/>
                  </a:cubicBezTo>
                  <a:cubicBezTo>
                    <a:pt x="389" y="700"/>
                    <a:pt x="477" y="643"/>
                    <a:pt x="560" y="584"/>
                  </a:cubicBezTo>
                  <a:cubicBezTo>
                    <a:pt x="643" y="525"/>
                    <a:pt x="728" y="417"/>
                    <a:pt x="792" y="320"/>
                  </a:cubicBezTo>
                  <a:cubicBezTo>
                    <a:pt x="856" y="223"/>
                    <a:pt x="900" y="111"/>
                    <a:pt x="944" y="0"/>
                  </a:cubicBezTo>
                </a:path>
              </a:pathLst>
            </a:custGeom>
            <a:noFill/>
            <a:ln w="31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99" name="Text Box 27"/>
            <p:cNvSpPr txBox="1">
              <a:spLocks noChangeArrowheads="1"/>
            </p:cNvSpPr>
            <p:nvPr/>
          </p:nvSpPr>
          <p:spPr bwMode="auto">
            <a:xfrm>
              <a:off x="1648" y="2609"/>
              <a:ext cx="57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a:latin typeface="Franklin Gothic Medium" pitchFamily="34" charset="0"/>
                  <a:ea typeface="PMingLiU" pitchFamily="18" charset="-120"/>
                </a:rPr>
                <a:t>3</a:t>
              </a:r>
            </a:p>
          </p:txBody>
        </p:sp>
        <p:sp>
          <p:nvSpPr>
            <p:cNvPr id="3100" name="Freeform 28"/>
            <p:cNvSpPr>
              <a:spLocks/>
            </p:cNvSpPr>
            <p:nvPr/>
          </p:nvSpPr>
          <p:spPr bwMode="auto">
            <a:xfrm>
              <a:off x="1792" y="2096"/>
              <a:ext cx="672" cy="425"/>
            </a:xfrm>
            <a:custGeom>
              <a:avLst/>
              <a:gdLst>
                <a:gd name="T0" fmla="*/ 0 w 672"/>
                <a:gd name="T1" fmla="*/ 0 h 425"/>
                <a:gd name="T2" fmla="*/ 232 w 672"/>
                <a:gd name="T3" fmla="*/ 320 h 425"/>
                <a:gd name="T4" fmla="*/ 432 w 672"/>
                <a:gd name="T5" fmla="*/ 384 h 425"/>
                <a:gd name="T6" fmla="*/ 672 w 672"/>
                <a:gd name="T7" fmla="*/ 72 h 425"/>
              </a:gdLst>
              <a:ahLst/>
              <a:cxnLst>
                <a:cxn ang="0">
                  <a:pos x="T0" y="T1"/>
                </a:cxn>
                <a:cxn ang="0">
                  <a:pos x="T2" y="T3"/>
                </a:cxn>
                <a:cxn ang="0">
                  <a:pos x="T4" y="T5"/>
                </a:cxn>
                <a:cxn ang="0">
                  <a:pos x="T6" y="T7"/>
                </a:cxn>
              </a:cxnLst>
              <a:rect l="0" t="0" r="r" b="b"/>
              <a:pathLst>
                <a:path w="672" h="425">
                  <a:moveTo>
                    <a:pt x="0" y="0"/>
                  </a:moveTo>
                  <a:cubicBezTo>
                    <a:pt x="80" y="128"/>
                    <a:pt x="160" y="256"/>
                    <a:pt x="232" y="320"/>
                  </a:cubicBezTo>
                  <a:cubicBezTo>
                    <a:pt x="304" y="384"/>
                    <a:pt x="359" y="425"/>
                    <a:pt x="432" y="384"/>
                  </a:cubicBezTo>
                  <a:cubicBezTo>
                    <a:pt x="505" y="343"/>
                    <a:pt x="588" y="207"/>
                    <a:pt x="672" y="72"/>
                  </a:cubicBezTo>
                </a:path>
              </a:pathLst>
            </a:custGeom>
            <a:noFill/>
            <a:ln w="317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101" name="Text Box 29"/>
          <p:cNvSpPr txBox="1">
            <a:spLocks noChangeArrowheads="1"/>
          </p:cNvSpPr>
          <p:nvPr/>
        </p:nvSpPr>
        <p:spPr bwMode="auto">
          <a:xfrm>
            <a:off x="4902200" y="5547395"/>
            <a:ext cx="12192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b="1">
                <a:latin typeface="ＭＳ Ｐゴシック" charset="-128"/>
              </a:rPr>
              <a:t>その他：</a:t>
            </a:r>
            <a:r>
              <a:rPr lang="en-US" altLang="ja-JP" sz="1600" b="1">
                <a:latin typeface="ＭＳ Ｐゴシック" charset="-128"/>
              </a:rPr>
              <a:t>33</a:t>
            </a:r>
          </a:p>
        </p:txBody>
      </p:sp>
      <p:sp>
        <p:nvSpPr>
          <p:cNvPr id="3102" name="Text Box 30"/>
          <p:cNvSpPr txBox="1">
            <a:spLocks noChangeArrowheads="1"/>
          </p:cNvSpPr>
          <p:nvPr/>
        </p:nvSpPr>
        <p:spPr bwMode="auto">
          <a:xfrm>
            <a:off x="4902200" y="5914108"/>
            <a:ext cx="15240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b="1">
                <a:latin typeface="ＭＳ Ｐゴシック" charset="-128"/>
              </a:rPr>
              <a:t>単位：億</a:t>
            </a:r>
            <a:r>
              <a:rPr lang="en-US" altLang="ja-JP" sz="1600" b="1">
                <a:latin typeface="ＭＳ Ｐゴシック" charset="-128"/>
              </a:rPr>
              <a:t>m</a:t>
            </a:r>
            <a:r>
              <a:rPr lang="en-US" altLang="ja-JP" sz="1600" b="1" baseline="30000">
                <a:latin typeface="ＭＳ Ｐゴシック" charset="-128"/>
              </a:rPr>
              <a:t>3</a:t>
            </a:r>
            <a:r>
              <a:rPr lang="en-US" altLang="ja-JP" sz="1600" b="1">
                <a:latin typeface="ＭＳ Ｐゴシック" charset="-128"/>
              </a:rPr>
              <a:t>/</a:t>
            </a:r>
            <a:r>
              <a:rPr lang="ja-JP" altLang="en-US" sz="1600" b="1">
                <a:latin typeface="ＭＳ Ｐゴシック" charset="-128"/>
              </a:rPr>
              <a:t>年</a:t>
            </a:r>
            <a:endParaRPr lang="ja-JP" altLang="en-US" sz="1600" b="1" baseline="30000">
              <a:latin typeface="ＭＳ Ｐゴシック" charset="-128"/>
            </a:endParaRPr>
          </a:p>
        </p:txBody>
      </p:sp>
      <p:sp>
        <p:nvSpPr>
          <p:cNvPr id="3103" name="Text Box 31"/>
          <p:cNvSpPr txBox="1">
            <a:spLocks noChangeArrowheads="1"/>
          </p:cNvSpPr>
          <p:nvPr/>
        </p:nvSpPr>
        <p:spPr bwMode="auto">
          <a:xfrm>
            <a:off x="1079500" y="5547395"/>
            <a:ext cx="2590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b="1">
                <a:latin typeface="ＭＳ Ｐゴシック" charset="-128"/>
              </a:rPr>
              <a:t>総輸入量：</a:t>
            </a:r>
            <a:r>
              <a:rPr lang="en-US" altLang="ja-JP" b="1">
                <a:latin typeface="ＭＳ Ｐゴシック" charset="-128"/>
              </a:rPr>
              <a:t>640</a:t>
            </a:r>
            <a:r>
              <a:rPr lang="ja-JP" altLang="en-US" sz="1600" b="1">
                <a:latin typeface="ＭＳ Ｐゴシック" charset="-128"/>
              </a:rPr>
              <a:t>億</a:t>
            </a:r>
            <a:r>
              <a:rPr lang="en-US" altLang="ja-JP" sz="1600" b="1">
                <a:latin typeface="ＭＳ Ｐゴシック" charset="-128"/>
              </a:rPr>
              <a:t>m</a:t>
            </a:r>
            <a:r>
              <a:rPr lang="en-US" altLang="ja-JP" sz="1600" b="1" baseline="30000">
                <a:latin typeface="ＭＳ Ｐゴシック" charset="-128"/>
              </a:rPr>
              <a:t>3</a:t>
            </a:r>
            <a:r>
              <a:rPr lang="en-US" altLang="ja-JP" sz="1600" b="1">
                <a:latin typeface="ＭＳ Ｐゴシック" charset="-128"/>
              </a:rPr>
              <a:t>/</a:t>
            </a:r>
            <a:r>
              <a:rPr lang="ja-JP" altLang="en-US" sz="1600" b="1">
                <a:latin typeface="ＭＳ Ｐゴシック" charset="-128"/>
              </a:rPr>
              <a:t>年</a:t>
            </a:r>
          </a:p>
        </p:txBody>
      </p:sp>
      <p:sp>
        <p:nvSpPr>
          <p:cNvPr id="32" name="Text Box 3"/>
          <p:cNvSpPr txBox="1">
            <a:spLocks noChangeArrowheads="1"/>
          </p:cNvSpPr>
          <p:nvPr/>
        </p:nvSpPr>
        <p:spPr bwMode="auto">
          <a:xfrm>
            <a:off x="3804573" y="116632"/>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図</a:t>
            </a:r>
            <a:r>
              <a:rPr lang="en-US" altLang="ja-JP" sz="1800" b="1" dirty="0" smtClean="0">
                <a:solidFill>
                  <a:srgbClr val="000099"/>
                </a:solidFill>
                <a:latin typeface="Times New Roman" pitchFamily="18" charset="0"/>
              </a:rPr>
              <a:t>2-1</a:t>
            </a:r>
            <a:r>
              <a:rPr lang="ja-JP" altLang="en-US" sz="1800" b="1" dirty="0" smtClean="0">
                <a:solidFill>
                  <a:srgbClr val="000099"/>
                </a:solidFill>
                <a:latin typeface="Times New Roman" pitchFamily="18" charset="0"/>
              </a:rPr>
              <a:t>上</a:t>
            </a:r>
            <a:r>
              <a:rPr lang="en-US" altLang="ja-JP" sz="1800" b="1" dirty="0" smtClean="0">
                <a:solidFill>
                  <a:srgbClr val="000099"/>
                </a:solidFill>
                <a:latin typeface="Times New Roman" pitchFamily="18" charset="0"/>
              </a:rPr>
              <a:t>(103</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34" name="Text Box 3"/>
          <p:cNvSpPr txBox="1">
            <a:spLocks noChangeArrowheads="1"/>
          </p:cNvSpPr>
          <p:nvPr/>
        </p:nvSpPr>
        <p:spPr bwMode="auto">
          <a:xfrm>
            <a:off x="467544" y="6597932"/>
            <a:ext cx="31650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1400" b="1" dirty="0" smtClean="0"/>
              <a:t>（三宅、</a:t>
            </a:r>
            <a:r>
              <a:rPr lang="en-US" altLang="ja-JP" sz="1400" b="1" dirty="0" smtClean="0"/>
              <a:t>2002</a:t>
            </a:r>
            <a:r>
              <a:rPr lang="ja-JP" altLang="en-US" sz="1400" b="1" dirty="0" err="1" smtClean="0"/>
              <a:t>、</a:t>
            </a:r>
            <a:r>
              <a:rPr lang="ja-JP" altLang="en-US" sz="1400" b="1" dirty="0" smtClean="0"/>
              <a:t>佐藤、</a:t>
            </a:r>
            <a:r>
              <a:rPr lang="en-US" altLang="ja-JP" sz="1400" b="1" dirty="0" smtClean="0"/>
              <a:t>2003</a:t>
            </a:r>
            <a:r>
              <a:rPr lang="ja-JP" altLang="en-US" sz="1400" b="1" dirty="0" smtClean="0"/>
              <a:t>）</a:t>
            </a:r>
            <a:endParaRPr lang="en-US" altLang="ja-JP" sz="1400" b="1" dirty="0"/>
          </a:p>
        </p:txBody>
      </p:sp>
      <p:sp>
        <p:nvSpPr>
          <p:cNvPr id="35"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45</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1973568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Object 33"/>
          <p:cNvGraphicFramePr>
            <a:graphicFrameLocks noChangeAspect="1"/>
          </p:cNvGraphicFramePr>
          <p:nvPr>
            <p:extLst>
              <p:ext uri="{D42A27DB-BD31-4B8C-83A1-F6EECF244321}">
                <p14:modId xmlns:p14="http://schemas.microsoft.com/office/powerpoint/2010/main" val="2664524076"/>
              </p:ext>
            </p:extLst>
          </p:nvPr>
        </p:nvGraphicFramePr>
        <p:xfrm>
          <a:off x="1658938" y="764704"/>
          <a:ext cx="5217318" cy="4826000"/>
        </p:xfrm>
        <a:graphic>
          <a:graphicData uri="http://schemas.openxmlformats.org/presentationml/2006/ole">
            <mc:AlternateContent xmlns:mc="http://schemas.openxmlformats.org/markup-compatibility/2006">
              <mc:Choice xmlns:v="urn:schemas-microsoft-com:vml" Requires="v">
                <p:oleObj spid="_x0000_s3118" name="グラフ" r:id="rId4" imgW="9325051" imgH="4876800" progId="Excel.Chart.8">
                  <p:embed/>
                </p:oleObj>
              </mc:Choice>
              <mc:Fallback>
                <p:oleObj name="グラフ" r:id="rId4" imgW="9325051" imgH="48768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44397"/>
                      <a:stretch>
                        <a:fillRect/>
                      </a:stretch>
                    </p:blipFill>
                    <p:spPr bwMode="auto">
                      <a:xfrm>
                        <a:off x="1658938" y="764704"/>
                        <a:ext cx="5217318" cy="4826000"/>
                      </a:xfrm>
                      <a:prstGeom prst="rect">
                        <a:avLst/>
                      </a:prstGeom>
                      <a:noFill/>
                      <a:ln>
                        <a:noFill/>
                      </a:ln>
                      <a:effectLst/>
                      <a:extLst/>
                    </p:spPr>
                  </p:pic>
                </p:oleObj>
              </mc:Fallback>
            </mc:AlternateContent>
          </a:graphicData>
        </a:graphic>
      </p:graphicFrame>
      <p:sp>
        <p:nvSpPr>
          <p:cNvPr id="53" name="Rectangle 39"/>
          <p:cNvSpPr>
            <a:spLocks noChangeArrowheads="1"/>
          </p:cNvSpPr>
          <p:nvPr/>
        </p:nvSpPr>
        <p:spPr bwMode="auto">
          <a:xfrm>
            <a:off x="6461283" y="2435186"/>
            <a:ext cx="1207061" cy="307777"/>
          </a:xfrm>
          <a:prstGeom prst="rect">
            <a:avLst/>
          </a:prstGeom>
          <a:solidFill>
            <a:srgbClr val="00FF00"/>
          </a:solidFill>
          <a:ln>
            <a:noFill/>
          </a:ln>
          <a:effectLst/>
          <a:extLst>
            <a:ext uri="{91240B29-F687-4F45-9708-019B960494DF}">
              <a14:hiddenLine xmlns:a14="http://schemas.microsoft.com/office/drawing/2010/main" w="25400">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spcBef>
                <a:spcPct val="50000"/>
              </a:spcBef>
            </a:pPr>
            <a:r>
              <a:rPr lang="ja-JP" altLang="en-US" sz="2000" b="1" dirty="0">
                <a:solidFill>
                  <a:srgbClr val="000000"/>
                </a:solidFill>
              </a:rPr>
              <a:t>とうもろこし</a:t>
            </a:r>
          </a:p>
        </p:txBody>
      </p:sp>
      <p:sp>
        <p:nvSpPr>
          <p:cNvPr id="54" name="Rectangle 40"/>
          <p:cNvSpPr>
            <a:spLocks noChangeArrowheads="1"/>
          </p:cNvSpPr>
          <p:nvPr/>
        </p:nvSpPr>
        <p:spPr bwMode="auto">
          <a:xfrm>
            <a:off x="6714396" y="4209313"/>
            <a:ext cx="700833" cy="353943"/>
          </a:xfrm>
          <a:prstGeom prst="rect">
            <a:avLst/>
          </a:prstGeom>
          <a:solidFill>
            <a:srgbClr val="00FF00"/>
          </a:solidFill>
          <a:ln>
            <a:noFill/>
          </a:ln>
          <a:effectLst/>
          <a:extLst>
            <a:ext uri="{91240B29-F687-4F45-9708-019B960494DF}">
              <a14:hiddenLine xmlns:a14="http://schemas.microsoft.com/office/drawing/2010/main" w="25400">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p>
            <a:pPr algn="ctr">
              <a:spcBef>
                <a:spcPct val="50000"/>
              </a:spcBef>
            </a:pPr>
            <a:r>
              <a:rPr lang="ja-JP" altLang="en-US" sz="2000" b="1" dirty="0">
                <a:solidFill>
                  <a:srgbClr val="000000"/>
                </a:solidFill>
              </a:rPr>
              <a:t>大豆</a:t>
            </a:r>
          </a:p>
        </p:txBody>
      </p:sp>
      <p:sp>
        <p:nvSpPr>
          <p:cNvPr id="55" name="Rectangle 41"/>
          <p:cNvSpPr>
            <a:spLocks noChangeArrowheads="1"/>
          </p:cNvSpPr>
          <p:nvPr/>
        </p:nvSpPr>
        <p:spPr bwMode="auto">
          <a:xfrm>
            <a:off x="5187031" y="5195128"/>
            <a:ext cx="700833" cy="353943"/>
          </a:xfrm>
          <a:prstGeom prst="rect">
            <a:avLst/>
          </a:prstGeom>
          <a:solidFill>
            <a:srgbClr val="00FF00"/>
          </a:solidFill>
          <a:ln>
            <a:noFill/>
          </a:ln>
          <a:effectLst/>
          <a:extLst>
            <a:ext uri="{91240B29-F687-4F45-9708-019B960494DF}">
              <a14:hiddenLine xmlns:a14="http://schemas.microsoft.com/office/drawing/2010/main" w="25400">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p>
            <a:pPr algn="ctr">
              <a:spcBef>
                <a:spcPct val="50000"/>
              </a:spcBef>
            </a:pPr>
            <a:r>
              <a:rPr lang="ja-JP" altLang="en-US" sz="2000" b="1" dirty="0">
                <a:solidFill>
                  <a:srgbClr val="000000"/>
                </a:solidFill>
              </a:rPr>
              <a:t>小麦</a:t>
            </a:r>
          </a:p>
        </p:txBody>
      </p:sp>
      <p:sp>
        <p:nvSpPr>
          <p:cNvPr id="56" name="Rectangle 42"/>
          <p:cNvSpPr>
            <a:spLocks noChangeArrowheads="1"/>
          </p:cNvSpPr>
          <p:nvPr/>
        </p:nvSpPr>
        <p:spPr bwMode="auto">
          <a:xfrm>
            <a:off x="3118353" y="3839981"/>
            <a:ext cx="618759" cy="369332"/>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algn="ctr">
              <a:spcBef>
                <a:spcPct val="50000"/>
              </a:spcBef>
            </a:pPr>
            <a:r>
              <a:rPr lang="ja-JP" altLang="en-US" b="1" dirty="0">
                <a:solidFill>
                  <a:srgbClr val="000000"/>
                </a:solidFill>
              </a:rPr>
              <a:t>牛肉</a:t>
            </a:r>
            <a:endParaRPr lang="ja-JP" altLang="en-US" dirty="0">
              <a:solidFill>
                <a:srgbClr val="000000"/>
              </a:solidFill>
              <a:latin typeface="Arial" charset="0"/>
            </a:endParaRPr>
          </a:p>
        </p:txBody>
      </p:sp>
      <p:sp>
        <p:nvSpPr>
          <p:cNvPr id="57" name="Rectangle 43"/>
          <p:cNvSpPr>
            <a:spLocks noChangeArrowheads="1"/>
          </p:cNvSpPr>
          <p:nvPr/>
        </p:nvSpPr>
        <p:spPr bwMode="auto">
          <a:xfrm>
            <a:off x="3568458" y="2486702"/>
            <a:ext cx="413575" cy="246221"/>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algn="ctr">
              <a:spcBef>
                <a:spcPct val="50000"/>
              </a:spcBef>
            </a:pPr>
            <a:r>
              <a:rPr lang="ja-JP" altLang="en-US" sz="1600" b="1" dirty="0">
                <a:solidFill>
                  <a:srgbClr val="000000"/>
                </a:solidFill>
              </a:rPr>
              <a:t>豚肉</a:t>
            </a:r>
          </a:p>
        </p:txBody>
      </p:sp>
      <p:sp>
        <p:nvSpPr>
          <p:cNvPr id="58" name="Rectangle 44"/>
          <p:cNvSpPr>
            <a:spLocks noChangeArrowheads="1"/>
          </p:cNvSpPr>
          <p:nvPr/>
        </p:nvSpPr>
        <p:spPr bwMode="auto">
          <a:xfrm>
            <a:off x="4119944" y="5053459"/>
            <a:ext cx="442749" cy="353943"/>
          </a:xfrm>
          <a:prstGeom prst="rect">
            <a:avLst/>
          </a:prstGeom>
          <a:solidFill>
            <a:srgbClr val="00FF00"/>
          </a:solidFill>
          <a:ln>
            <a:noFill/>
          </a:ln>
          <a:effectLst/>
          <a:extLst>
            <a:ext uri="{91240B29-F687-4F45-9708-019B960494DF}">
              <a14:hiddenLine xmlns:a14="http://schemas.microsoft.com/office/drawing/2010/main" w="25400">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p>
            <a:pPr algn="ctr">
              <a:spcBef>
                <a:spcPct val="50000"/>
              </a:spcBef>
            </a:pPr>
            <a:r>
              <a:rPr lang="ja-JP" altLang="en-US" sz="2000" b="1" dirty="0">
                <a:solidFill>
                  <a:srgbClr val="000000"/>
                </a:solidFill>
              </a:rPr>
              <a:t>米</a:t>
            </a:r>
          </a:p>
        </p:txBody>
      </p:sp>
      <p:sp>
        <p:nvSpPr>
          <p:cNvPr id="9" name="Text Box 3"/>
          <p:cNvSpPr txBox="1">
            <a:spLocks noChangeArrowheads="1"/>
          </p:cNvSpPr>
          <p:nvPr/>
        </p:nvSpPr>
        <p:spPr bwMode="auto">
          <a:xfrm>
            <a:off x="179512" y="740315"/>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図</a:t>
            </a:r>
            <a:r>
              <a:rPr lang="en-US" altLang="ja-JP" sz="1800" b="1" dirty="0" smtClean="0">
                <a:solidFill>
                  <a:srgbClr val="000099"/>
                </a:solidFill>
                <a:latin typeface="Times New Roman" pitchFamily="18" charset="0"/>
              </a:rPr>
              <a:t>2-1</a:t>
            </a:r>
            <a:r>
              <a:rPr lang="ja-JP" altLang="en-US" sz="1800" b="1" dirty="0" smtClean="0">
                <a:solidFill>
                  <a:srgbClr val="000099"/>
                </a:solidFill>
                <a:latin typeface="Times New Roman" pitchFamily="18" charset="0"/>
              </a:rPr>
              <a:t>下</a:t>
            </a:r>
            <a:r>
              <a:rPr lang="en-US" altLang="ja-JP" sz="1800" b="1" dirty="0" smtClean="0">
                <a:solidFill>
                  <a:srgbClr val="000099"/>
                </a:solidFill>
                <a:latin typeface="Times New Roman" pitchFamily="18" charset="0"/>
              </a:rPr>
              <a:t>(103</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10" name="Rectangle 39"/>
          <p:cNvSpPr>
            <a:spLocks noChangeArrowheads="1"/>
          </p:cNvSpPr>
          <p:nvPr/>
        </p:nvSpPr>
        <p:spPr bwMode="auto">
          <a:xfrm>
            <a:off x="5192500" y="1899681"/>
            <a:ext cx="1011815" cy="338554"/>
          </a:xfrm>
          <a:prstGeom prst="rect">
            <a:avLst/>
          </a:prstGeom>
          <a:solidFill>
            <a:srgbClr val="FFFF66"/>
          </a:solidFill>
          <a:ln>
            <a:noFill/>
          </a:ln>
          <a:effectLst/>
          <a:extLst/>
        </p:spPr>
        <p:txBody>
          <a:bodyPr wrap="none" anchor="ctr">
            <a:spAutoFit/>
          </a:bodyPr>
          <a:lstStyle/>
          <a:p>
            <a:pPr algn="ctr">
              <a:spcBef>
                <a:spcPct val="50000"/>
              </a:spcBef>
            </a:pPr>
            <a:r>
              <a:rPr lang="ja-JP" altLang="en-US" sz="1600" b="1" dirty="0" smtClean="0">
                <a:solidFill>
                  <a:srgbClr val="000000"/>
                </a:solidFill>
              </a:rPr>
              <a:t>工業製品</a:t>
            </a:r>
            <a:endParaRPr lang="ja-JP" altLang="en-US" sz="1600" b="1" dirty="0">
              <a:solidFill>
                <a:srgbClr val="000000"/>
              </a:solidFill>
            </a:endParaRPr>
          </a:p>
        </p:txBody>
      </p:sp>
      <p:sp>
        <p:nvSpPr>
          <p:cNvPr id="11" name="Rectangle 43"/>
          <p:cNvSpPr>
            <a:spLocks noChangeArrowheads="1"/>
          </p:cNvSpPr>
          <p:nvPr/>
        </p:nvSpPr>
        <p:spPr bwMode="auto">
          <a:xfrm>
            <a:off x="3915084" y="2122967"/>
            <a:ext cx="413575" cy="246221"/>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algn="ctr">
              <a:spcBef>
                <a:spcPct val="50000"/>
              </a:spcBef>
            </a:pPr>
            <a:r>
              <a:rPr lang="ja-JP" altLang="en-US" sz="1600" b="1" dirty="0">
                <a:solidFill>
                  <a:srgbClr val="000000"/>
                </a:solidFill>
              </a:rPr>
              <a:t>鶏</a:t>
            </a:r>
            <a:r>
              <a:rPr lang="ja-JP" altLang="en-US" sz="1600" b="1" dirty="0" smtClean="0">
                <a:solidFill>
                  <a:srgbClr val="000000"/>
                </a:solidFill>
              </a:rPr>
              <a:t>肉</a:t>
            </a:r>
            <a:endParaRPr lang="ja-JP" altLang="en-US" sz="1600" b="1" dirty="0">
              <a:solidFill>
                <a:srgbClr val="000000"/>
              </a:solidFill>
            </a:endParaRPr>
          </a:p>
        </p:txBody>
      </p:sp>
      <p:sp>
        <p:nvSpPr>
          <p:cNvPr id="12" name="Rectangle 43"/>
          <p:cNvSpPr>
            <a:spLocks noChangeArrowheads="1"/>
          </p:cNvSpPr>
          <p:nvPr/>
        </p:nvSpPr>
        <p:spPr bwMode="auto">
          <a:xfrm>
            <a:off x="3712026" y="1822720"/>
            <a:ext cx="1138132" cy="246221"/>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algn="ctr">
              <a:spcBef>
                <a:spcPct val="50000"/>
              </a:spcBef>
            </a:pPr>
            <a:r>
              <a:rPr lang="ja-JP" altLang="en-US" sz="1600" b="1" dirty="0" smtClean="0">
                <a:solidFill>
                  <a:srgbClr val="000000"/>
                </a:solidFill>
              </a:rPr>
              <a:t>牛乳・乳製品</a:t>
            </a:r>
            <a:endParaRPr lang="ja-JP" altLang="en-US" sz="1600" b="1" dirty="0">
              <a:solidFill>
                <a:srgbClr val="000000"/>
              </a:solidFill>
            </a:endParaRPr>
          </a:p>
        </p:txBody>
      </p:sp>
      <p:sp>
        <p:nvSpPr>
          <p:cNvPr id="15" name="Rectangle 44"/>
          <p:cNvSpPr>
            <a:spLocks noChangeArrowheads="1"/>
          </p:cNvSpPr>
          <p:nvPr/>
        </p:nvSpPr>
        <p:spPr bwMode="auto">
          <a:xfrm>
            <a:off x="2705617" y="4563256"/>
            <a:ext cx="1346844" cy="353943"/>
          </a:xfrm>
          <a:prstGeom prst="rect">
            <a:avLst/>
          </a:prstGeom>
          <a:solidFill>
            <a:srgbClr val="00FF00"/>
          </a:solidFill>
          <a:ln>
            <a:noFill/>
          </a:ln>
          <a:effectLst/>
          <a:extLst>
            <a:ext uri="{91240B29-F687-4F45-9708-019B960494DF}">
              <a14:hiddenLine xmlns:a14="http://schemas.microsoft.com/office/drawing/2010/main" w="25400">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p>
            <a:pPr algn="ctr">
              <a:spcBef>
                <a:spcPct val="50000"/>
              </a:spcBef>
            </a:pPr>
            <a:r>
              <a:rPr lang="ja-JP" altLang="en-US" sz="2000" b="1" dirty="0" smtClean="0">
                <a:solidFill>
                  <a:srgbClr val="000000"/>
                </a:solidFill>
              </a:rPr>
              <a:t>大麦・裸麦</a:t>
            </a:r>
            <a:endParaRPr lang="ja-JP" altLang="en-US" sz="2000" b="1" dirty="0">
              <a:solidFill>
                <a:srgbClr val="000000"/>
              </a:solidFill>
            </a:endParaRPr>
          </a:p>
        </p:txBody>
      </p:sp>
      <p:sp>
        <p:nvSpPr>
          <p:cNvPr id="16" name="Text Box 3"/>
          <p:cNvSpPr txBox="1">
            <a:spLocks noChangeArrowheads="1"/>
          </p:cNvSpPr>
          <p:nvPr/>
        </p:nvSpPr>
        <p:spPr bwMode="auto">
          <a:xfrm>
            <a:off x="467544" y="6597932"/>
            <a:ext cx="31650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1400" b="1" dirty="0" smtClean="0"/>
              <a:t>（三宅、</a:t>
            </a:r>
            <a:r>
              <a:rPr lang="en-US" altLang="ja-JP" sz="1400" b="1" dirty="0" smtClean="0"/>
              <a:t>2002</a:t>
            </a:r>
            <a:r>
              <a:rPr lang="ja-JP" altLang="en-US" sz="1400" b="1" dirty="0" err="1" smtClean="0"/>
              <a:t>、</a:t>
            </a:r>
            <a:r>
              <a:rPr lang="ja-JP" altLang="en-US" sz="1400" b="1" dirty="0" smtClean="0"/>
              <a:t>佐藤、</a:t>
            </a:r>
            <a:r>
              <a:rPr lang="en-US" altLang="ja-JP" sz="1400" b="1" dirty="0" smtClean="0"/>
              <a:t>2003</a:t>
            </a:r>
            <a:r>
              <a:rPr lang="ja-JP" altLang="en-US" sz="1400" b="1" dirty="0" smtClean="0"/>
              <a:t>）</a:t>
            </a:r>
            <a:endParaRPr lang="en-US" altLang="ja-JP" sz="1400" b="1" dirty="0"/>
          </a:p>
        </p:txBody>
      </p:sp>
      <p:sp>
        <p:nvSpPr>
          <p:cNvPr id="17"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46</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073489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2" descr="世界白地図"/>
          <p:cNvPicPr>
            <a:picLocks noChangeAspect="1" noChangeArrowheads="1"/>
          </p:cNvPicPr>
          <p:nvPr/>
        </p:nvPicPr>
        <p:blipFill>
          <a:blip r:embed="rId4" cstate="print">
            <a:extLst>
              <a:ext uri="{28A0092B-C50C-407E-A947-70E740481C1C}">
                <a14:useLocalDpi xmlns:a14="http://schemas.microsoft.com/office/drawing/2010/main" val="0"/>
              </a:ext>
            </a:extLst>
          </a:blip>
          <a:srcRect l="4909"/>
          <a:stretch>
            <a:fillRect/>
          </a:stretch>
        </p:blipFill>
        <p:spPr bwMode="auto">
          <a:xfrm>
            <a:off x="92075" y="1219200"/>
            <a:ext cx="6232525" cy="4876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6324" name="Freeform 3"/>
          <p:cNvSpPr>
            <a:spLocks/>
          </p:cNvSpPr>
          <p:nvPr/>
        </p:nvSpPr>
        <p:spPr bwMode="auto">
          <a:xfrm>
            <a:off x="4002088" y="2203450"/>
            <a:ext cx="1250950" cy="685800"/>
          </a:xfrm>
          <a:custGeom>
            <a:avLst/>
            <a:gdLst>
              <a:gd name="T0" fmla="*/ 7700540 w 1008"/>
              <a:gd name="T1" fmla="*/ 18588861 h 503"/>
              <a:gd name="T2" fmla="*/ 23101621 w 1008"/>
              <a:gd name="T3" fmla="*/ 405242356 h 503"/>
              <a:gd name="T4" fmla="*/ 83167078 w 1008"/>
              <a:gd name="T5" fmla="*/ 423832581 h 503"/>
              <a:gd name="T6" fmla="*/ 113970480 w 1008"/>
              <a:gd name="T7" fmla="*/ 479599164 h 503"/>
              <a:gd name="T8" fmla="*/ 160173723 w 1008"/>
              <a:gd name="T9" fmla="*/ 498188025 h 503"/>
              <a:gd name="T10" fmla="*/ 283384852 w 1008"/>
              <a:gd name="T11" fmla="*/ 645043301 h 503"/>
              <a:gd name="T12" fmla="*/ 389654792 w 1008"/>
              <a:gd name="T13" fmla="*/ 756577832 h 503"/>
              <a:gd name="T14" fmla="*/ 910220012 w 1008"/>
              <a:gd name="T15" fmla="*/ 756577832 h 503"/>
              <a:gd name="T16" fmla="*/ 1031891032 w 1008"/>
              <a:gd name="T17" fmla="*/ 812344416 h 503"/>
              <a:gd name="T18" fmla="*/ 1170503242 w 1008"/>
              <a:gd name="T19" fmla="*/ 922020606 h 503"/>
              <a:gd name="T20" fmla="*/ 1276771941 w 1008"/>
              <a:gd name="T21" fmla="*/ 830934641 h 503"/>
              <a:gd name="T22" fmla="*/ 1369179667 w 1008"/>
              <a:gd name="T23" fmla="*/ 756577832 h 503"/>
              <a:gd name="T24" fmla="*/ 1399983070 w 1008"/>
              <a:gd name="T25" fmla="*/ 812344416 h 503"/>
              <a:gd name="T26" fmla="*/ 1384581989 w 1008"/>
              <a:gd name="T27" fmla="*/ 756577832 h 503"/>
              <a:gd name="T28" fmla="*/ 1552456252 w 1008"/>
              <a:gd name="T29" fmla="*/ 700809885 h 503"/>
              <a:gd name="T30" fmla="*/ 1475449607 w 1008"/>
              <a:gd name="T31" fmla="*/ 535367111 h 503"/>
              <a:gd name="T32" fmla="*/ 1369179667 w 1008"/>
              <a:gd name="T33" fmla="*/ 442421442 h 503"/>
              <a:gd name="T34" fmla="*/ 1245969779 w 1008"/>
              <a:gd name="T35" fmla="*/ 332745252 h 503"/>
              <a:gd name="T36" fmla="*/ 1185904323 w 1008"/>
              <a:gd name="T37" fmla="*/ 553955973 h 503"/>
              <a:gd name="T38" fmla="*/ 1108897678 w 1008"/>
              <a:gd name="T39" fmla="*/ 645043301 h 503"/>
              <a:gd name="T40" fmla="*/ 970285468 w 1008"/>
              <a:gd name="T41" fmla="*/ 572544834 h 503"/>
              <a:gd name="T42" fmla="*/ 941022173 w 1008"/>
              <a:gd name="T43" fmla="*/ 516778250 h 503"/>
              <a:gd name="T44" fmla="*/ 894818931 w 1008"/>
              <a:gd name="T45" fmla="*/ 498188025 h 503"/>
              <a:gd name="T46" fmla="*/ 864015528 w 1008"/>
              <a:gd name="T47" fmla="*/ 386653495 h 503"/>
              <a:gd name="T48" fmla="*/ 879416609 w 1008"/>
              <a:gd name="T49" fmla="*/ 314156390 h 503"/>
              <a:gd name="T50" fmla="*/ 970285468 w 1008"/>
              <a:gd name="T51" fmla="*/ 295567529 h 503"/>
              <a:gd name="T52" fmla="*/ 1016488711 w 1008"/>
              <a:gd name="T53" fmla="*/ 258388443 h 503"/>
              <a:gd name="T54" fmla="*/ 1062693194 w 1008"/>
              <a:gd name="T55" fmla="*/ 239799582 h 503"/>
              <a:gd name="T56" fmla="*/ 910220012 w 1008"/>
              <a:gd name="T57" fmla="*/ 146853913 h 503"/>
              <a:gd name="T58" fmla="*/ 802409964 w 1008"/>
              <a:gd name="T59" fmla="*/ 0 h 503"/>
              <a:gd name="T60" fmla="*/ 787008883 w 1008"/>
              <a:gd name="T61" fmla="*/ 55767947 h 503"/>
              <a:gd name="T62" fmla="*/ 802409964 w 1008"/>
              <a:gd name="T63" fmla="*/ 109676190 h 503"/>
              <a:gd name="T64" fmla="*/ 756206721 w 1008"/>
              <a:gd name="T65" fmla="*/ 146853913 h 503"/>
              <a:gd name="T66" fmla="*/ 588331217 w 1008"/>
              <a:gd name="T67" fmla="*/ 74356808 h 503"/>
              <a:gd name="T68" fmla="*/ 7700540 w 1008"/>
              <a:gd name="T69" fmla="*/ 18588861 h 5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8" h="503">
                <a:moveTo>
                  <a:pt x="5" y="10"/>
                </a:moveTo>
                <a:cubicBezTo>
                  <a:pt x="8" y="79"/>
                  <a:pt x="0" y="150"/>
                  <a:pt x="15" y="218"/>
                </a:cubicBezTo>
                <a:cubicBezTo>
                  <a:pt x="18" y="231"/>
                  <a:pt x="43" y="220"/>
                  <a:pt x="54" y="228"/>
                </a:cubicBezTo>
                <a:cubicBezTo>
                  <a:pt x="64" y="235"/>
                  <a:pt x="65" y="250"/>
                  <a:pt x="74" y="258"/>
                </a:cubicBezTo>
                <a:cubicBezTo>
                  <a:pt x="82" y="265"/>
                  <a:pt x="95" y="263"/>
                  <a:pt x="104" y="268"/>
                </a:cubicBezTo>
                <a:cubicBezTo>
                  <a:pt x="139" y="286"/>
                  <a:pt x="162" y="315"/>
                  <a:pt x="184" y="347"/>
                </a:cubicBezTo>
                <a:cubicBezTo>
                  <a:pt x="197" y="387"/>
                  <a:pt x="214" y="394"/>
                  <a:pt x="253" y="407"/>
                </a:cubicBezTo>
                <a:cubicBezTo>
                  <a:pt x="354" y="402"/>
                  <a:pt x="485" y="387"/>
                  <a:pt x="591" y="407"/>
                </a:cubicBezTo>
                <a:cubicBezTo>
                  <a:pt x="619" y="412"/>
                  <a:pt x="643" y="430"/>
                  <a:pt x="670" y="437"/>
                </a:cubicBezTo>
                <a:cubicBezTo>
                  <a:pt x="719" y="470"/>
                  <a:pt x="700" y="481"/>
                  <a:pt x="760" y="496"/>
                </a:cubicBezTo>
                <a:cubicBezTo>
                  <a:pt x="836" y="476"/>
                  <a:pt x="765" y="503"/>
                  <a:pt x="829" y="447"/>
                </a:cubicBezTo>
                <a:cubicBezTo>
                  <a:pt x="847" y="431"/>
                  <a:pt x="889" y="407"/>
                  <a:pt x="889" y="407"/>
                </a:cubicBezTo>
                <a:cubicBezTo>
                  <a:pt x="896" y="417"/>
                  <a:pt x="897" y="437"/>
                  <a:pt x="909" y="437"/>
                </a:cubicBezTo>
                <a:cubicBezTo>
                  <a:pt x="920" y="437"/>
                  <a:pt x="895" y="417"/>
                  <a:pt x="899" y="407"/>
                </a:cubicBezTo>
                <a:cubicBezTo>
                  <a:pt x="911" y="377"/>
                  <a:pt x="1007" y="377"/>
                  <a:pt x="1008" y="377"/>
                </a:cubicBezTo>
                <a:cubicBezTo>
                  <a:pt x="996" y="332"/>
                  <a:pt x="997" y="314"/>
                  <a:pt x="958" y="288"/>
                </a:cubicBezTo>
                <a:cubicBezTo>
                  <a:pt x="940" y="234"/>
                  <a:pt x="949" y="223"/>
                  <a:pt x="889" y="238"/>
                </a:cubicBezTo>
                <a:cubicBezTo>
                  <a:pt x="851" y="225"/>
                  <a:pt x="843" y="200"/>
                  <a:pt x="809" y="179"/>
                </a:cubicBezTo>
                <a:cubicBezTo>
                  <a:pt x="740" y="202"/>
                  <a:pt x="796" y="173"/>
                  <a:pt x="770" y="298"/>
                </a:cubicBezTo>
                <a:cubicBezTo>
                  <a:pt x="764" y="325"/>
                  <a:pt x="739" y="335"/>
                  <a:pt x="720" y="347"/>
                </a:cubicBezTo>
                <a:cubicBezTo>
                  <a:pt x="687" y="337"/>
                  <a:pt x="663" y="319"/>
                  <a:pt x="630" y="308"/>
                </a:cubicBezTo>
                <a:cubicBezTo>
                  <a:pt x="624" y="298"/>
                  <a:pt x="620" y="285"/>
                  <a:pt x="611" y="278"/>
                </a:cubicBezTo>
                <a:cubicBezTo>
                  <a:pt x="603" y="271"/>
                  <a:pt x="587" y="277"/>
                  <a:pt x="581" y="268"/>
                </a:cubicBezTo>
                <a:cubicBezTo>
                  <a:pt x="569" y="251"/>
                  <a:pt x="561" y="208"/>
                  <a:pt x="561" y="208"/>
                </a:cubicBezTo>
                <a:cubicBezTo>
                  <a:pt x="564" y="195"/>
                  <a:pt x="560" y="177"/>
                  <a:pt x="571" y="169"/>
                </a:cubicBezTo>
                <a:cubicBezTo>
                  <a:pt x="587" y="157"/>
                  <a:pt x="611" y="165"/>
                  <a:pt x="630" y="159"/>
                </a:cubicBezTo>
                <a:cubicBezTo>
                  <a:pt x="641" y="155"/>
                  <a:pt x="649" y="144"/>
                  <a:pt x="660" y="139"/>
                </a:cubicBezTo>
                <a:cubicBezTo>
                  <a:pt x="669" y="134"/>
                  <a:pt x="680" y="132"/>
                  <a:pt x="690" y="129"/>
                </a:cubicBezTo>
                <a:cubicBezTo>
                  <a:pt x="673" y="78"/>
                  <a:pt x="642" y="89"/>
                  <a:pt x="591" y="79"/>
                </a:cubicBezTo>
                <a:cubicBezTo>
                  <a:pt x="615" y="8"/>
                  <a:pt x="578" y="14"/>
                  <a:pt x="521" y="0"/>
                </a:cubicBezTo>
                <a:cubicBezTo>
                  <a:pt x="518" y="10"/>
                  <a:pt x="511" y="19"/>
                  <a:pt x="511" y="30"/>
                </a:cubicBezTo>
                <a:cubicBezTo>
                  <a:pt x="511" y="40"/>
                  <a:pt x="525" y="50"/>
                  <a:pt x="521" y="59"/>
                </a:cubicBezTo>
                <a:cubicBezTo>
                  <a:pt x="516" y="70"/>
                  <a:pt x="501" y="72"/>
                  <a:pt x="491" y="79"/>
                </a:cubicBezTo>
                <a:cubicBezTo>
                  <a:pt x="454" y="66"/>
                  <a:pt x="419" y="52"/>
                  <a:pt x="382" y="40"/>
                </a:cubicBezTo>
                <a:cubicBezTo>
                  <a:pt x="258" y="61"/>
                  <a:pt x="128" y="27"/>
                  <a:pt x="5" y="10"/>
                </a:cubicBezTo>
                <a:close/>
              </a:path>
            </a:pathLst>
          </a:cu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25" name="Freeform 4"/>
          <p:cNvSpPr>
            <a:spLocks/>
          </p:cNvSpPr>
          <p:nvPr/>
        </p:nvSpPr>
        <p:spPr bwMode="auto">
          <a:xfrm>
            <a:off x="3563938" y="2227263"/>
            <a:ext cx="547687" cy="373062"/>
          </a:xfrm>
          <a:custGeom>
            <a:avLst/>
            <a:gdLst>
              <a:gd name="T0" fmla="*/ 506681104 w 442"/>
              <a:gd name="T1" fmla="*/ 62571315 h 275"/>
              <a:gd name="T2" fmla="*/ 522034927 w 442"/>
              <a:gd name="T3" fmla="*/ 299974406 h 275"/>
              <a:gd name="T4" fmla="*/ 506681104 w 442"/>
              <a:gd name="T5" fmla="*/ 426957928 h 275"/>
              <a:gd name="T6" fmla="*/ 399203107 w 442"/>
              <a:gd name="T7" fmla="*/ 408554440 h 275"/>
              <a:gd name="T8" fmla="*/ 201137431 w 442"/>
              <a:gd name="T9" fmla="*/ 426957928 h 275"/>
              <a:gd name="T10" fmla="*/ 185782369 w 442"/>
              <a:gd name="T11" fmla="*/ 482167034 h 275"/>
              <a:gd name="T12" fmla="*/ 110548514 w 442"/>
              <a:gd name="T13" fmla="*/ 408554440 h 275"/>
              <a:gd name="T14" fmla="*/ 64487046 w 442"/>
              <a:gd name="T15" fmla="*/ 371747465 h 275"/>
              <a:gd name="T16" fmla="*/ 33778162 w 442"/>
              <a:gd name="T17" fmla="*/ 318377894 h 275"/>
              <a:gd name="T18" fmla="*/ 33778162 w 442"/>
              <a:gd name="T19" fmla="*/ 244763943 h 275"/>
              <a:gd name="T20" fmla="*/ 3070517 w 442"/>
              <a:gd name="T21" fmla="*/ 171151349 h 275"/>
              <a:gd name="T22" fmla="*/ 33778162 w 442"/>
              <a:gd name="T23" fmla="*/ 80974803 h 275"/>
              <a:gd name="T24" fmla="*/ 170428547 w 442"/>
              <a:gd name="T25" fmla="*/ 7360852 h 275"/>
              <a:gd name="T26" fmla="*/ 445264575 w 442"/>
              <a:gd name="T27" fmla="*/ 25764340 h 275"/>
              <a:gd name="T28" fmla="*/ 506681104 w 442"/>
              <a:gd name="T29" fmla="*/ 62571315 h 2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2" h="275">
                <a:moveTo>
                  <a:pt x="330" y="34"/>
                </a:moveTo>
                <a:cubicBezTo>
                  <a:pt x="333" y="77"/>
                  <a:pt x="340" y="120"/>
                  <a:pt x="340" y="163"/>
                </a:cubicBezTo>
                <a:cubicBezTo>
                  <a:pt x="340" y="186"/>
                  <a:pt x="349" y="218"/>
                  <a:pt x="330" y="232"/>
                </a:cubicBezTo>
                <a:cubicBezTo>
                  <a:pt x="311" y="246"/>
                  <a:pt x="283" y="225"/>
                  <a:pt x="260" y="222"/>
                </a:cubicBezTo>
                <a:cubicBezTo>
                  <a:pt x="214" y="190"/>
                  <a:pt x="176" y="202"/>
                  <a:pt x="131" y="232"/>
                </a:cubicBezTo>
                <a:cubicBezTo>
                  <a:pt x="128" y="242"/>
                  <a:pt x="130" y="257"/>
                  <a:pt x="121" y="262"/>
                </a:cubicBezTo>
                <a:cubicBezTo>
                  <a:pt x="94" y="275"/>
                  <a:pt x="80" y="230"/>
                  <a:pt x="72" y="222"/>
                </a:cubicBezTo>
                <a:cubicBezTo>
                  <a:pt x="64" y="213"/>
                  <a:pt x="52" y="209"/>
                  <a:pt x="42" y="202"/>
                </a:cubicBezTo>
                <a:cubicBezTo>
                  <a:pt x="35" y="192"/>
                  <a:pt x="20" y="185"/>
                  <a:pt x="22" y="173"/>
                </a:cubicBezTo>
                <a:cubicBezTo>
                  <a:pt x="32" y="126"/>
                  <a:pt x="92" y="180"/>
                  <a:pt x="22" y="133"/>
                </a:cubicBezTo>
                <a:cubicBezTo>
                  <a:pt x="15" y="120"/>
                  <a:pt x="0" y="108"/>
                  <a:pt x="2" y="93"/>
                </a:cubicBezTo>
                <a:cubicBezTo>
                  <a:pt x="17" y="0"/>
                  <a:pt x="56" y="141"/>
                  <a:pt x="22" y="44"/>
                </a:cubicBezTo>
                <a:cubicBezTo>
                  <a:pt x="54" y="33"/>
                  <a:pt x="79" y="15"/>
                  <a:pt x="111" y="4"/>
                </a:cubicBezTo>
                <a:cubicBezTo>
                  <a:pt x="171" y="7"/>
                  <a:pt x="231" y="6"/>
                  <a:pt x="290" y="14"/>
                </a:cubicBezTo>
                <a:cubicBezTo>
                  <a:pt x="442" y="36"/>
                  <a:pt x="275" y="34"/>
                  <a:pt x="330" y="34"/>
                </a:cubicBezTo>
                <a:close/>
              </a:path>
            </a:pathLst>
          </a:cu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26" name="Freeform 5"/>
          <p:cNvSpPr>
            <a:spLocks/>
          </p:cNvSpPr>
          <p:nvPr/>
        </p:nvSpPr>
        <p:spPr bwMode="auto">
          <a:xfrm>
            <a:off x="4206875" y="2786063"/>
            <a:ext cx="863600" cy="484187"/>
          </a:xfrm>
          <a:custGeom>
            <a:avLst/>
            <a:gdLst>
              <a:gd name="T0" fmla="*/ 1539839 w 696"/>
              <a:gd name="T1" fmla="*/ 0 h 355"/>
              <a:gd name="T2" fmla="*/ 672803959 w 696"/>
              <a:gd name="T3" fmla="*/ 37204656 h 355"/>
              <a:gd name="T4" fmla="*/ 811367090 w 696"/>
              <a:gd name="T5" fmla="*/ 146959620 h 355"/>
              <a:gd name="T6" fmla="*/ 902202672 w 696"/>
              <a:gd name="T7" fmla="*/ 184164276 h 355"/>
              <a:gd name="T8" fmla="*/ 979183430 w 696"/>
              <a:gd name="T9" fmla="*/ 165561948 h 355"/>
              <a:gd name="T10" fmla="*/ 1040767044 w 696"/>
              <a:gd name="T11" fmla="*/ 130216297 h 355"/>
              <a:gd name="T12" fmla="*/ 1071558851 w 696"/>
              <a:gd name="T13" fmla="*/ 184164276 h 355"/>
              <a:gd name="T14" fmla="*/ 979183430 w 696"/>
              <a:gd name="T15" fmla="*/ 239971261 h 355"/>
              <a:gd name="T16" fmla="*/ 872950703 w 696"/>
              <a:gd name="T17" fmla="*/ 332982901 h 355"/>
              <a:gd name="T18" fmla="*/ 857554800 w 696"/>
              <a:gd name="T19" fmla="*/ 517147178 h 355"/>
              <a:gd name="T20" fmla="*/ 842158897 w 696"/>
              <a:gd name="T21" fmla="*/ 591556490 h 355"/>
              <a:gd name="T22" fmla="*/ 765179379 w 696"/>
              <a:gd name="T23" fmla="*/ 554351834 h 355"/>
              <a:gd name="T24" fmla="*/ 718991669 w 696"/>
              <a:gd name="T25" fmla="*/ 517147178 h 355"/>
              <a:gd name="T26" fmla="*/ 551175329 w 696"/>
              <a:gd name="T27" fmla="*/ 535749506 h 355"/>
              <a:gd name="T28" fmla="*/ 520383522 w 696"/>
              <a:gd name="T29" fmla="*/ 591556490 h 355"/>
              <a:gd name="T30" fmla="*/ 474195811 w 696"/>
              <a:gd name="T31" fmla="*/ 610160182 h 355"/>
              <a:gd name="T32" fmla="*/ 92375421 w 696"/>
              <a:gd name="T33" fmla="*/ 424135537 h 355"/>
              <a:gd name="T34" fmla="*/ 1539839 w 696"/>
              <a:gd name="T35" fmla="*/ 0 h 3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96" h="355">
                <a:moveTo>
                  <a:pt x="1" y="0"/>
                </a:moveTo>
                <a:cubicBezTo>
                  <a:pt x="146" y="7"/>
                  <a:pt x="293" y="3"/>
                  <a:pt x="437" y="20"/>
                </a:cubicBezTo>
                <a:cubicBezTo>
                  <a:pt x="473" y="24"/>
                  <a:pt x="497" y="60"/>
                  <a:pt x="527" y="79"/>
                </a:cubicBezTo>
                <a:cubicBezTo>
                  <a:pt x="545" y="90"/>
                  <a:pt x="586" y="99"/>
                  <a:pt x="586" y="99"/>
                </a:cubicBezTo>
                <a:cubicBezTo>
                  <a:pt x="603" y="96"/>
                  <a:pt x="620" y="94"/>
                  <a:pt x="636" y="89"/>
                </a:cubicBezTo>
                <a:cubicBezTo>
                  <a:pt x="650" y="84"/>
                  <a:pt x="661" y="68"/>
                  <a:pt x="676" y="70"/>
                </a:cubicBezTo>
                <a:cubicBezTo>
                  <a:pt x="688" y="72"/>
                  <a:pt x="689" y="89"/>
                  <a:pt x="696" y="99"/>
                </a:cubicBezTo>
                <a:cubicBezTo>
                  <a:pt x="658" y="112"/>
                  <a:pt x="671" y="105"/>
                  <a:pt x="636" y="129"/>
                </a:cubicBezTo>
                <a:cubicBezTo>
                  <a:pt x="613" y="145"/>
                  <a:pt x="567" y="179"/>
                  <a:pt x="567" y="179"/>
                </a:cubicBezTo>
                <a:cubicBezTo>
                  <a:pt x="542" y="229"/>
                  <a:pt x="526" y="231"/>
                  <a:pt x="557" y="278"/>
                </a:cubicBezTo>
                <a:cubicBezTo>
                  <a:pt x="554" y="291"/>
                  <a:pt x="556" y="307"/>
                  <a:pt x="547" y="318"/>
                </a:cubicBezTo>
                <a:cubicBezTo>
                  <a:pt x="517" y="355"/>
                  <a:pt x="509" y="310"/>
                  <a:pt x="497" y="298"/>
                </a:cubicBezTo>
                <a:cubicBezTo>
                  <a:pt x="489" y="290"/>
                  <a:pt x="477" y="285"/>
                  <a:pt x="467" y="278"/>
                </a:cubicBezTo>
                <a:cubicBezTo>
                  <a:pt x="431" y="281"/>
                  <a:pt x="393" y="277"/>
                  <a:pt x="358" y="288"/>
                </a:cubicBezTo>
                <a:cubicBezTo>
                  <a:pt x="347" y="292"/>
                  <a:pt x="347" y="310"/>
                  <a:pt x="338" y="318"/>
                </a:cubicBezTo>
                <a:cubicBezTo>
                  <a:pt x="330" y="325"/>
                  <a:pt x="318" y="325"/>
                  <a:pt x="308" y="328"/>
                </a:cubicBezTo>
                <a:cubicBezTo>
                  <a:pt x="276" y="231"/>
                  <a:pt x="141" y="235"/>
                  <a:pt x="60" y="228"/>
                </a:cubicBezTo>
                <a:cubicBezTo>
                  <a:pt x="0" y="139"/>
                  <a:pt x="1" y="115"/>
                  <a:pt x="1" y="0"/>
                </a:cubicBezTo>
                <a:close/>
              </a:path>
            </a:pathLst>
          </a:cu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27" name="Freeform 6"/>
          <p:cNvSpPr>
            <a:spLocks/>
          </p:cNvSpPr>
          <p:nvPr/>
        </p:nvSpPr>
        <p:spPr bwMode="auto">
          <a:xfrm>
            <a:off x="2809875" y="2270125"/>
            <a:ext cx="1608138" cy="642938"/>
          </a:xfrm>
          <a:custGeom>
            <a:avLst/>
            <a:gdLst>
              <a:gd name="T0" fmla="*/ 2147483647 w 1200"/>
              <a:gd name="T1" fmla="*/ 430468786 h 472"/>
              <a:gd name="T2" fmla="*/ 1206849944 w 1200"/>
              <a:gd name="T3" fmla="*/ 74218474 h 472"/>
              <a:gd name="T4" fmla="*/ 0 w 1200"/>
              <a:gd name="T5" fmla="*/ 875782356 h 472"/>
              <a:gd name="T6" fmla="*/ 0 60000 65536"/>
              <a:gd name="T7" fmla="*/ 0 60000 65536"/>
              <a:gd name="T8" fmla="*/ 0 60000 65536"/>
            </a:gdLst>
            <a:ahLst/>
            <a:cxnLst>
              <a:cxn ang="T6">
                <a:pos x="T0" y="T1"/>
              </a:cxn>
              <a:cxn ang="T7">
                <a:pos x="T2" y="T3"/>
              </a:cxn>
              <a:cxn ang="T8">
                <a:pos x="T4" y="T5"/>
              </a:cxn>
            </a:cxnLst>
            <a:rect l="0" t="0" r="r" b="b"/>
            <a:pathLst>
              <a:path w="1200" h="472">
                <a:moveTo>
                  <a:pt x="1200" y="232"/>
                </a:moveTo>
                <a:cubicBezTo>
                  <a:pt x="1036" y="116"/>
                  <a:pt x="872" y="0"/>
                  <a:pt x="672" y="40"/>
                </a:cubicBezTo>
                <a:cubicBezTo>
                  <a:pt x="472" y="80"/>
                  <a:pt x="236" y="276"/>
                  <a:pt x="0" y="472"/>
                </a:cubicBezTo>
              </a:path>
            </a:pathLst>
          </a:custGeom>
          <a:noFill/>
          <a:ln w="82550" cap="flat" cmpd="sng">
            <a:solidFill>
              <a:srgbClr val="0000FF"/>
            </a:solidFill>
            <a:prstDash val="solid"/>
            <a:round/>
            <a:headEnd type="none" w="med" len="med"/>
            <a:tailEnd type="triangle" w="lg"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28" name="Text Box 7"/>
          <p:cNvSpPr txBox="1">
            <a:spLocks noChangeArrowheads="1"/>
          </p:cNvSpPr>
          <p:nvPr/>
        </p:nvSpPr>
        <p:spPr bwMode="auto">
          <a:xfrm>
            <a:off x="-109538" y="2792413"/>
            <a:ext cx="595313" cy="4572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endParaRPr lang="ja-JP" altLang="en-US">
              <a:solidFill>
                <a:srgbClr val="000000"/>
              </a:solidFill>
            </a:endParaRPr>
          </a:p>
        </p:txBody>
      </p:sp>
      <p:sp>
        <p:nvSpPr>
          <p:cNvPr id="56329" name="Text Box 8"/>
          <p:cNvSpPr txBox="1">
            <a:spLocks noChangeArrowheads="1"/>
          </p:cNvSpPr>
          <p:nvPr/>
        </p:nvSpPr>
        <p:spPr bwMode="auto">
          <a:xfrm>
            <a:off x="3524250" y="1811338"/>
            <a:ext cx="655638" cy="5794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3200" b="1">
                <a:solidFill>
                  <a:srgbClr val="0000FF"/>
                </a:solidFill>
              </a:rPr>
              <a:t>49</a:t>
            </a:r>
          </a:p>
        </p:txBody>
      </p:sp>
      <p:sp>
        <p:nvSpPr>
          <p:cNvPr id="56330" name="Text Box 9"/>
          <p:cNvSpPr txBox="1">
            <a:spLocks noChangeArrowheads="1"/>
          </p:cNvSpPr>
          <p:nvPr/>
        </p:nvSpPr>
        <p:spPr bwMode="auto">
          <a:xfrm>
            <a:off x="3227388" y="3081338"/>
            <a:ext cx="1190625" cy="5794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3200" b="1">
                <a:solidFill>
                  <a:srgbClr val="0000FF"/>
                </a:solidFill>
              </a:rPr>
              <a:t>389</a:t>
            </a:r>
          </a:p>
        </p:txBody>
      </p:sp>
      <p:sp>
        <p:nvSpPr>
          <p:cNvPr id="56331" name="Line 10"/>
          <p:cNvSpPr>
            <a:spLocks noChangeShapeType="1"/>
          </p:cNvSpPr>
          <p:nvPr/>
        </p:nvSpPr>
        <p:spPr bwMode="auto">
          <a:xfrm flipH="1">
            <a:off x="2868613" y="3054350"/>
            <a:ext cx="1668462" cy="0"/>
          </a:xfrm>
          <a:prstGeom prst="line">
            <a:avLst/>
          </a:prstGeom>
          <a:noFill/>
          <a:ln w="304800">
            <a:solidFill>
              <a:srgbClr val="0000FF"/>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32" name="Freeform 11"/>
          <p:cNvSpPr>
            <a:spLocks/>
          </p:cNvSpPr>
          <p:nvPr/>
        </p:nvSpPr>
        <p:spPr bwMode="auto">
          <a:xfrm>
            <a:off x="2320925" y="3824288"/>
            <a:ext cx="652463" cy="531812"/>
          </a:xfrm>
          <a:custGeom>
            <a:avLst/>
            <a:gdLst>
              <a:gd name="T0" fmla="*/ 61546115 w 526"/>
              <a:gd name="T1" fmla="*/ 301544205 h 391"/>
              <a:gd name="T2" fmla="*/ 229258877 w 526"/>
              <a:gd name="T3" fmla="*/ 227544809 h 391"/>
              <a:gd name="T4" fmla="*/ 381585419 w 526"/>
              <a:gd name="T5" fmla="*/ 98047907 h 391"/>
              <a:gd name="T6" fmla="*/ 458517753 w 526"/>
              <a:gd name="T7" fmla="*/ 62899350 h 391"/>
              <a:gd name="T8" fmla="*/ 473905212 w 526"/>
              <a:gd name="T9" fmla="*/ 135047605 h 391"/>
              <a:gd name="T10" fmla="*/ 566223765 w 526"/>
              <a:gd name="T11" fmla="*/ 209045640 h 391"/>
              <a:gd name="T12" fmla="*/ 610844295 w 526"/>
              <a:gd name="T13" fmla="*/ 172045942 h 391"/>
              <a:gd name="T14" fmla="*/ 566223765 w 526"/>
              <a:gd name="T15" fmla="*/ 135047605 h 391"/>
              <a:gd name="T16" fmla="*/ 626231755 w 526"/>
              <a:gd name="T17" fmla="*/ 62899350 h 391"/>
              <a:gd name="T18" fmla="*/ 687777870 w 526"/>
              <a:gd name="T19" fmla="*/ 172045942 h 391"/>
              <a:gd name="T20" fmla="*/ 703164089 w 526"/>
              <a:gd name="T21" fmla="*/ 227544809 h 391"/>
              <a:gd name="T22" fmla="*/ 764710204 w 526"/>
              <a:gd name="T23" fmla="*/ 336692761 h 391"/>
              <a:gd name="T24" fmla="*/ 780096423 w 526"/>
              <a:gd name="T25" fmla="*/ 392191628 h 391"/>
              <a:gd name="T26" fmla="*/ 809330735 w 526"/>
              <a:gd name="T27" fmla="*/ 503189361 h 391"/>
              <a:gd name="T28" fmla="*/ 793944516 w 526"/>
              <a:gd name="T29" fmla="*/ 630836483 h 391"/>
              <a:gd name="T30" fmla="*/ 780096423 w 526"/>
              <a:gd name="T31" fmla="*/ 686335349 h 391"/>
              <a:gd name="T32" fmla="*/ 687777870 w 526"/>
              <a:gd name="T33" fmla="*/ 723335047 h 391"/>
              <a:gd name="T34" fmla="*/ 535451328 w 526"/>
              <a:gd name="T35" fmla="*/ 704835878 h 391"/>
              <a:gd name="T36" fmla="*/ 458517753 w 526"/>
              <a:gd name="T37" fmla="*/ 595687926 h 391"/>
              <a:gd name="T38" fmla="*/ 306191211 w 526"/>
              <a:gd name="T39" fmla="*/ 521689890 h 391"/>
              <a:gd name="T40" fmla="*/ 92318553 w 526"/>
              <a:gd name="T41" fmla="*/ 595687926 h 391"/>
              <a:gd name="T42" fmla="*/ 61546115 w 526"/>
              <a:gd name="T43" fmla="*/ 429191326 h 391"/>
              <a:gd name="T44" fmla="*/ 61546115 w 526"/>
              <a:gd name="T45" fmla="*/ 301544205 h 39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26" h="391">
                <a:moveTo>
                  <a:pt x="40" y="163"/>
                </a:moveTo>
                <a:cubicBezTo>
                  <a:pt x="79" y="150"/>
                  <a:pt x="114" y="146"/>
                  <a:pt x="149" y="123"/>
                </a:cubicBezTo>
                <a:cubicBezTo>
                  <a:pt x="177" y="38"/>
                  <a:pt x="148" y="66"/>
                  <a:pt x="248" y="53"/>
                </a:cubicBezTo>
                <a:cubicBezTo>
                  <a:pt x="259" y="37"/>
                  <a:pt x="271" y="0"/>
                  <a:pt x="298" y="34"/>
                </a:cubicBezTo>
                <a:cubicBezTo>
                  <a:pt x="306" y="44"/>
                  <a:pt x="299" y="63"/>
                  <a:pt x="308" y="73"/>
                </a:cubicBezTo>
                <a:cubicBezTo>
                  <a:pt x="324" y="91"/>
                  <a:pt x="368" y="113"/>
                  <a:pt x="368" y="113"/>
                </a:cubicBezTo>
                <a:cubicBezTo>
                  <a:pt x="378" y="106"/>
                  <a:pt x="397" y="105"/>
                  <a:pt x="397" y="93"/>
                </a:cubicBezTo>
                <a:cubicBezTo>
                  <a:pt x="397" y="81"/>
                  <a:pt x="372" y="84"/>
                  <a:pt x="368" y="73"/>
                </a:cubicBezTo>
                <a:cubicBezTo>
                  <a:pt x="355" y="40"/>
                  <a:pt x="392" y="38"/>
                  <a:pt x="407" y="34"/>
                </a:cubicBezTo>
                <a:cubicBezTo>
                  <a:pt x="420" y="54"/>
                  <a:pt x="439" y="70"/>
                  <a:pt x="447" y="93"/>
                </a:cubicBezTo>
                <a:cubicBezTo>
                  <a:pt x="450" y="103"/>
                  <a:pt x="452" y="114"/>
                  <a:pt x="457" y="123"/>
                </a:cubicBezTo>
                <a:cubicBezTo>
                  <a:pt x="469" y="144"/>
                  <a:pt x="497" y="182"/>
                  <a:pt x="497" y="182"/>
                </a:cubicBezTo>
                <a:cubicBezTo>
                  <a:pt x="500" y="192"/>
                  <a:pt x="504" y="202"/>
                  <a:pt x="507" y="212"/>
                </a:cubicBezTo>
                <a:cubicBezTo>
                  <a:pt x="513" y="232"/>
                  <a:pt x="526" y="272"/>
                  <a:pt x="526" y="272"/>
                </a:cubicBezTo>
                <a:cubicBezTo>
                  <a:pt x="523" y="295"/>
                  <a:pt x="520" y="318"/>
                  <a:pt x="516" y="341"/>
                </a:cubicBezTo>
                <a:cubicBezTo>
                  <a:pt x="514" y="351"/>
                  <a:pt x="515" y="365"/>
                  <a:pt x="507" y="371"/>
                </a:cubicBezTo>
                <a:cubicBezTo>
                  <a:pt x="490" y="383"/>
                  <a:pt x="447" y="391"/>
                  <a:pt x="447" y="391"/>
                </a:cubicBezTo>
                <a:cubicBezTo>
                  <a:pt x="414" y="388"/>
                  <a:pt x="380" y="391"/>
                  <a:pt x="348" y="381"/>
                </a:cubicBezTo>
                <a:cubicBezTo>
                  <a:pt x="325" y="374"/>
                  <a:pt x="313" y="337"/>
                  <a:pt x="298" y="322"/>
                </a:cubicBezTo>
                <a:cubicBezTo>
                  <a:pt x="271" y="296"/>
                  <a:pt x="233" y="294"/>
                  <a:pt x="199" y="282"/>
                </a:cubicBezTo>
                <a:cubicBezTo>
                  <a:pt x="101" y="294"/>
                  <a:pt x="133" y="297"/>
                  <a:pt x="60" y="322"/>
                </a:cubicBezTo>
                <a:cubicBezTo>
                  <a:pt x="31" y="234"/>
                  <a:pt x="76" y="376"/>
                  <a:pt x="40" y="232"/>
                </a:cubicBezTo>
                <a:cubicBezTo>
                  <a:pt x="23" y="163"/>
                  <a:pt x="0" y="183"/>
                  <a:pt x="40" y="163"/>
                </a:cubicBezTo>
                <a:close/>
              </a:path>
            </a:pathLst>
          </a:custGeom>
          <a:solidFill>
            <a:srgbClr val="FF99CC"/>
          </a:solidFill>
          <a:ln>
            <a:noFill/>
          </a:ln>
          <a:effectLst/>
          <a:extLst>
            <a:ext uri="{91240B29-F687-4F45-9708-019B960494DF}">
              <a14:hiddenLine xmlns:a14="http://schemas.microsoft.com/office/drawing/2010/main" w="19050" cap="flat" cmpd="sng">
                <a:solidFill>
                  <a:srgbClr val="FF0000"/>
                </a:solidFill>
                <a:prstDash val="solid"/>
                <a:round/>
                <a:headEnd type="none" w="med" len="me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33" name="Line 12"/>
          <p:cNvSpPr>
            <a:spLocks noChangeShapeType="1"/>
          </p:cNvSpPr>
          <p:nvPr/>
        </p:nvSpPr>
        <p:spPr bwMode="auto">
          <a:xfrm flipV="1">
            <a:off x="2690813" y="3121025"/>
            <a:ext cx="0" cy="1046163"/>
          </a:xfrm>
          <a:prstGeom prst="line">
            <a:avLst/>
          </a:prstGeom>
          <a:noFill/>
          <a:ln w="228600">
            <a:solidFill>
              <a:srgbClr val="0000FF"/>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34" name="Text Box 13"/>
          <p:cNvSpPr txBox="1">
            <a:spLocks noChangeArrowheads="1"/>
          </p:cNvSpPr>
          <p:nvPr/>
        </p:nvSpPr>
        <p:spPr bwMode="auto">
          <a:xfrm>
            <a:off x="1916113" y="4232275"/>
            <a:ext cx="1371600" cy="5794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3200" b="1">
                <a:solidFill>
                  <a:srgbClr val="0000FF"/>
                </a:solidFill>
              </a:rPr>
              <a:t>89</a:t>
            </a:r>
          </a:p>
        </p:txBody>
      </p:sp>
      <p:sp>
        <p:nvSpPr>
          <p:cNvPr id="56335" name="Freeform 14"/>
          <p:cNvSpPr>
            <a:spLocks/>
          </p:cNvSpPr>
          <p:nvPr/>
        </p:nvSpPr>
        <p:spPr bwMode="auto">
          <a:xfrm>
            <a:off x="727075" y="2568575"/>
            <a:ext cx="92075" cy="112713"/>
          </a:xfrm>
          <a:custGeom>
            <a:avLst/>
            <a:gdLst>
              <a:gd name="T0" fmla="*/ 82053756 w 74"/>
              <a:gd name="T1" fmla="*/ 0 h 82"/>
              <a:gd name="T2" fmla="*/ 35608140 w 74"/>
              <a:gd name="T3" fmla="*/ 151150882 h 82"/>
              <a:gd name="T4" fmla="*/ 97534799 w 74"/>
              <a:gd name="T5" fmla="*/ 132256335 h 82"/>
              <a:gd name="T6" fmla="*/ 82053756 w 74"/>
              <a:gd name="T7" fmla="*/ 0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 h="82">
                <a:moveTo>
                  <a:pt x="53" y="0"/>
                </a:moveTo>
                <a:cubicBezTo>
                  <a:pt x="0" y="18"/>
                  <a:pt x="11" y="30"/>
                  <a:pt x="23" y="80"/>
                </a:cubicBezTo>
                <a:cubicBezTo>
                  <a:pt x="36" y="77"/>
                  <a:pt x="57" y="82"/>
                  <a:pt x="63" y="70"/>
                </a:cubicBezTo>
                <a:cubicBezTo>
                  <a:pt x="74" y="49"/>
                  <a:pt x="53" y="24"/>
                  <a:pt x="53" y="0"/>
                </a:cubicBezTo>
                <a:close/>
              </a:path>
            </a:pathLst>
          </a:custGeom>
          <a:solidFill>
            <a:srgbClr val="808080"/>
          </a:solidFill>
          <a:ln>
            <a:noFill/>
          </a:ln>
          <a:effectLst/>
          <a:extLst>
            <a:ext uri="{91240B29-F687-4F45-9708-019B960494DF}">
              <a14:hiddenLine xmlns:a14="http://schemas.microsoft.com/office/drawing/2010/main" w="19050" cap="flat" cmpd="sng">
                <a:solidFill>
                  <a:srgbClr val="FF0000"/>
                </a:solidFill>
                <a:prstDash val="solid"/>
                <a:round/>
                <a:headEnd type="none" w="med" len="me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36" name="Text Box 15"/>
          <p:cNvSpPr txBox="1">
            <a:spLocks noChangeArrowheads="1"/>
          </p:cNvSpPr>
          <p:nvPr/>
        </p:nvSpPr>
        <p:spPr bwMode="auto">
          <a:xfrm>
            <a:off x="1136650" y="1644650"/>
            <a:ext cx="1014413" cy="5794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3200" b="1">
                <a:solidFill>
                  <a:srgbClr val="0000FF"/>
                </a:solidFill>
              </a:rPr>
              <a:t>14</a:t>
            </a:r>
          </a:p>
        </p:txBody>
      </p:sp>
      <p:sp>
        <p:nvSpPr>
          <p:cNvPr id="56337" name="Freeform 16"/>
          <p:cNvSpPr>
            <a:spLocks/>
          </p:cNvSpPr>
          <p:nvPr/>
        </p:nvSpPr>
        <p:spPr bwMode="auto">
          <a:xfrm>
            <a:off x="2514600" y="2947988"/>
            <a:ext cx="117475" cy="123825"/>
          </a:xfrm>
          <a:custGeom>
            <a:avLst/>
            <a:gdLst>
              <a:gd name="T0" fmla="*/ 82777384 w 94"/>
              <a:gd name="T1" fmla="*/ 0 h 90"/>
              <a:gd name="T2" fmla="*/ 51540282 w 94"/>
              <a:gd name="T3" fmla="*/ 170362563 h 90"/>
              <a:gd name="T4" fmla="*/ 112452319 w 94"/>
              <a:gd name="T5" fmla="*/ 151433848 h 90"/>
              <a:gd name="T6" fmla="*/ 98395310 w 94"/>
              <a:gd name="T7" fmla="*/ 37858806 h 90"/>
              <a:gd name="T8" fmla="*/ 82777384 w 94"/>
              <a:gd name="T9" fmla="*/ 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90">
                <a:moveTo>
                  <a:pt x="53" y="0"/>
                </a:moveTo>
                <a:cubicBezTo>
                  <a:pt x="6" y="70"/>
                  <a:pt x="0" y="40"/>
                  <a:pt x="33" y="90"/>
                </a:cubicBezTo>
                <a:cubicBezTo>
                  <a:pt x="46" y="87"/>
                  <a:pt x="62" y="88"/>
                  <a:pt x="72" y="80"/>
                </a:cubicBezTo>
                <a:cubicBezTo>
                  <a:pt x="94" y="62"/>
                  <a:pt x="79" y="33"/>
                  <a:pt x="63" y="20"/>
                </a:cubicBezTo>
                <a:cubicBezTo>
                  <a:pt x="40" y="1"/>
                  <a:pt x="14" y="20"/>
                  <a:pt x="53" y="0"/>
                </a:cubicBezTo>
                <a:close/>
              </a:path>
            </a:pathLst>
          </a:custGeom>
          <a:solidFill>
            <a:srgbClr val="CC99FF"/>
          </a:solidFill>
          <a:ln>
            <a:noFill/>
          </a:ln>
          <a:effectLst/>
          <a:extLst>
            <a:ext uri="{91240B29-F687-4F45-9708-019B960494DF}">
              <a14:hiddenLine xmlns:a14="http://schemas.microsoft.com/office/drawing/2010/main" w="19050" cap="flat" cmpd="sng">
                <a:solidFill>
                  <a:srgbClr val="FF0000"/>
                </a:solidFill>
                <a:prstDash val="solid"/>
                <a:round/>
                <a:headEnd type="none" w="med" len="me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38" name="Freeform 17"/>
          <p:cNvSpPr>
            <a:spLocks/>
          </p:cNvSpPr>
          <p:nvPr/>
        </p:nvSpPr>
        <p:spPr bwMode="auto">
          <a:xfrm>
            <a:off x="1766888" y="2665413"/>
            <a:ext cx="923925" cy="646112"/>
          </a:xfrm>
          <a:custGeom>
            <a:avLst/>
            <a:gdLst>
              <a:gd name="T0" fmla="*/ 1130441460 w 745"/>
              <a:gd name="T1" fmla="*/ 165366505 h 474"/>
              <a:gd name="T2" fmla="*/ 1053541136 w 745"/>
              <a:gd name="T3" fmla="*/ 91044542 h 474"/>
              <a:gd name="T4" fmla="*/ 962798059 w 745"/>
              <a:gd name="T5" fmla="*/ 0 h 474"/>
              <a:gd name="T6" fmla="*/ 870517174 w 745"/>
              <a:gd name="T7" fmla="*/ 18580491 h 474"/>
              <a:gd name="T8" fmla="*/ 855136613 w 745"/>
              <a:gd name="T9" fmla="*/ 72464051 h 474"/>
              <a:gd name="T10" fmla="*/ 824376732 w 745"/>
              <a:gd name="T11" fmla="*/ 202527487 h 474"/>
              <a:gd name="T12" fmla="*/ 764393537 w 745"/>
              <a:gd name="T13" fmla="*/ 221109341 h 474"/>
              <a:gd name="T14" fmla="*/ 581369575 w 745"/>
              <a:gd name="T15" fmla="*/ 349314864 h 474"/>
              <a:gd name="T16" fmla="*/ 427568927 w 745"/>
              <a:gd name="T17" fmla="*/ 295431304 h 474"/>
              <a:gd name="T18" fmla="*/ 396807805 w 745"/>
              <a:gd name="T19" fmla="*/ 239689832 h 474"/>
              <a:gd name="T20" fmla="*/ 306064728 w 745"/>
              <a:gd name="T21" fmla="*/ 165366505 h 474"/>
              <a:gd name="T22" fmla="*/ 152264080 w 745"/>
              <a:gd name="T23" fmla="*/ 183946996 h 474"/>
              <a:gd name="T24" fmla="*/ 123040766 w 745"/>
              <a:gd name="T25" fmla="*/ 330734373 h 474"/>
              <a:gd name="T26" fmla="*/ 76900324 w 745"/>
              <a:gd name="T27" fmla="*/ 349314864 h 474"/>
              <a:gd name="T28" fmla="*/ 30759882 w 745"/>
              <a:gd name="T29" fmla="*/ 405056337 h 474"/>
              <a:gd name="T30" fmla="*/ 0 w 745"/>
              <a:gd name="T31" fmla="*/ 516539282 h 474"/>
              <a:gd name="T32" fmla="*/ 123040766 w 745"/>
              <a:gd name="T33" fmla="*/ 644746168 h 474"/>
              <a:gd name="T34" fmla="*/ 458328808 w 745"/>
              <a:gd name="T35" fmla="*/ 719068132 h 474"/>
              <a:gd name="T36" fmla="*/ 504469251 w 745"/>
              <a:gd name="T37" fmla="*/ 865854146 h 474"/>
              <a:gd name="T38" fmla="*/ 610592889 w 745"/>
              <a:gd name="T39" fmla="*/ 830551077 h 474"/>
              <a:gd name="T40" fmla="*/ 779774097 w 745"/>
              <a:gd name="T41" fmla="*/ 830551077 h 474"/>
              <a:gd name="T42" fmla="*/ 885897735 w 745"/>
              <a:gd name="T43" fmla="*/ 811970586 h 474"/>
              <a:gd name="T44" fmla="*/ 824376732 w 745"/>
              <a:gd name="T45" fmla="*/ 423636828 h 474"/>
              <a:gd name="T46" fmla="*/ 885897735 w 745"/>
              <a:gd name="T47" fmla="*/ 405056337 h 474"/>
              <a:gd name="T48" fmla="*/ 932038178 w 745"/>
              <a:gd name="T49" fmla="*/ 386475846 h 474"/>
              <a:gd name="T50" fmla="*/ 1053541136 w 745"/>
              <a:gd name="T51" fmla="*/ 349314864 h 474"/>
              <a:gd name="T52" fmla="*/ 1145822021 w 745"/>
              <a:gd name="T53" fmla="*/ 165366505 h 474"/>
              <a:gd name="T54" fmla="*/ 1008938502 w 745"/>
              <a:gd name="T55" fmla="*/ 37160982 h 47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45" h="474">
                <a:moveTo>
                  <a:pt x="735" y="89"/>
                </a:moveTo>
                <a:cubicBezTo>
                  <a:pt x="691" y="23"/>
                  <a:pt x="743" y="87"/>
                  <a:pt x="685" y="49"/>
                </a:cubicBezTo>
                <a:cubicBezTo>
                  <a:pt x="664" y="35"/>
                  <a:pt x="647" y="14"/>
                  <a:pt x="626" y="0"/>
                </a:cubicBezTo>
                <a:cubicBezTo>
                  <a:pt x="606" y="3"/>
                  <a:pt x="584" y="0"/>
                  <a:pt x="566" y="10"/>
                </a:cubicBezTo>
                <a:cubicBezTo>
                  <a:pt x="557" y="15"/>
                  <a:pt x="559" y="29"/>
                  <a:pt x="556" y="39"/>
                </a:cubicBezTo>
                <a:cubicBezTo>
                  <a:pt x="549" y="62"/>
                  <a:pt x="550" y="89"/>
                  <a:pt x="536" y="109"/>
                </a:cubicBezTo>
                <a:cubicBezTo>
                  <a:pt x="528" y="120"/>
                  <a:pt x="510" y="116"/>
                  <a:pt x="497" y="119"/>
                </a:cubicBezTo>
                <a:cubicBezTo>
                  <a:pt x="469" y="161"/>
                  <a:pt x="426" y="171"/>
                  <a:pt x="378" y="188"/>
                </a:cubicBezTo>
                <a:cubicBezTo>
                  <a:pt x="337" y="182"/>
                  <a:pt x="307" y="188"/>
                  <a:pt x="278" y="159"/>
                </a:cubicBezTo>
                <a:cubicBezTo>
                  <a:pt x="269" y="151"/>
                  <a:pt x="267" y="137"/>
                  <a:pt x="258" y="129"/>
                </a:cubicBezTo>
                <a:cubicBezTo>
                  <a:pt x="240" y="113"/>
                  <a:pt x="199" y="89"/>
                  <a:pt x="199" y="89"/>
                </a:cubicBezTo>
                <a:cubicBezTo>
                  <a:pt x="166" y="92"/>
                  <a:pt x="126" y="79"/>
                  <a:pt x="99" y="99"/>
                </a:cubicBezTo>
                <a:cubicBezTo>
                  <a:pt x="77" y="115"/>
                  <a:pt x="93" y="154"/>
                  <a:pt x="80" y="178"/>
                </a:cubicBezTo>
                <a:cubicBezTo>
                  <a:pt x="75" y="187"/>
                  <a:pt x="60" y="185"/>
                  <a:pt x="50" y="188"/>
                </a:cubicBezTo>
                <a:cubicBezTo>
                  <a:pt x="40" y="198"/>
                  <a:pt x="27" y="206"/>
                  <a:pt x="20" y="218"/>
                </a:cubicBezTo>
                <a:cubicBezTo>
                  <a:pt x="10" y="236"/>
                  <a:pt x="0" y="278"/>
                  <a:pt x="0" y="278"/>
                </a:cubicBezTo>
                <a:cubicBezTo>
                  <a:pt x="43" y="292"/>
                  <a:pt x="44" y="321"/>
                  <a:pt x="80" y="347"/>
                </a:cubicBezTo>
                <a:cubicBezTo>
                  <a:pt x="142" y="392"/>
                  <a:pt x="227" y="382"/>
                  <a:pt x="298" y="387"/>
                </a:cubicBezTo>
                <a:cubicBezTo>
                  <a:pt x="302" y="400"/>
                  <a:pt x="323" y="464"/>
                  <a:pt x="328" y="466"/>
                </a:cubicBezTo>
                <a:cubicBezTo>
                  <a:pt x="351" y="474"/>
                  <a:pt x="374" y="453"/>
                  <a:pt x="397" y="447"/>
                </a:cubicBezTo>
                <a:cubicBezTo>
                  <a:pt x="443" y="416"/>
                  <a:pt x="457" y="430"/>
                  <a:pt x="507" y="447"/>
                </a:cubicBezTo>
                <a:cubicBezTo>
                  <a:pt x="530" y="444"/>
                  <a:pt x="566" y="458"/>
                  <a:pt x="576" y="437"/>
                </a:cubicBezTo>
                <a:cubicBezTo>
                  <a:pt x="595" y="399"/>
                  <a:pt x="562" y="267"/>
                  <a:pt x="536" y="228"/>
                </a:cubicBezTo>
                <a:cubicBezTo>
                  <a:pt x="549" y="225"/>
                  <a:pt x="563" y="222"/>
                  <a:pt x="576" y="218"/>
                </a:cubicBezTo>
                <a:cubicBezTo>
                  <a:pt x="586" y="215"/>
                  <a:pt x="596" y="211"/>
                  <a:pt x="606" y="208"/>
                </a:cubicBezTo>
                <a:cubicBezTo>
                  <a:pt x="632" y="201"/>
                  <a:pt x="685" y="188"/>
                  <a:pt x="685" y="188"/>
                </a:cubicBezTo>
                <a:cubicBezTo>
                  <a:pt x="713" y="147"/>
                  <a:pt x="732" y="140"/>
                  <a:pt x="745" y="89"/>
                </a:cubicBezTo>
                <a:cubicBezTo>
                  <a:pt x="732" y="35"/>
                  <a:pt x="713" y="20"/>
                  <a:pt x="656" y="20"/>
                </a:cubicBezTo>
              </a:path>
            </a:pathLst>
          </a:custGeom>
          <a:solidFill>
            <a:srgbClr val="CC99FF"/>
          </a:solidFill>
          <a:ln>
            <a:noFill/>
          </a:ln>
          <a:effectLst/>
          <a:extLst>
            <a:ext uri="{91240B29-F687-4F45-9708-019B960494DF}">
              <a14:hiddenLine xmlns:a14="http://schemas.microsoft.com/office/drawing/2010/main" w="19050" cap="flat" cmpd="sng">
                <a:solidFill>
                  <a:srgbClr val="FF0000"/>
                </a:solidFill>
                <a:prstDash val="solid"/>
                <a:round/>
                <a:headEnd type="none" w="med" len="med"/>
                <a:tailEnd type="triangl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39" name="Freeform 18"/>
          <p:cNvSpPr>
            <a:spLocks/>
          </p:cNvSpPr>
          <p:nvPr/>
        </p:nvSpPr>
        <p:spPr bwMode="auto">
          <a:xfrm>
            <a:off x="782638" y="2181225"/>
            <a:ext cx="1908175" cy="611188"/>
          </a:xfrm>
          <a:custGeom>
            <a:avLst/>
            <a:gdLst>
              <a:gd name="T0" fmla="*/ 0 w 1536"/>
              <a:gd name="T1" fmla="*/ 655143058 h 448"/>
              <a:gd name="T2" fmla="*/ 1111185212 w 1536"/>
              <a:gd name="T3" fmla="*/ 29779044 h 448"/>
              <a:gd name="T4" fmla="*/ 2147483647 w 1536"/>
              <a:gd name="T5" fmla="*/ 833818686 h 448"/>
              <a:gd name="T6" fmla="*/ 0 60000 65536"/>
              <a:gd name="T7" fmla="*/ 0 60000 65536"/>
              <a:gd name="T8" fmla="*/ 0 60000 65536"/>
            </a:gdLst>
            <a:ahLst/>
            <a:cxnLst>
              <a:cxn ang="T6">
                <a:pos x="T0" y="T1"/>
              </a:cxn>
              <a:cxn ang="T7">
                <a:pos x="T2" y="T3"/>
              </a:cxn>
              <a:cxn ang="T8">
                <a:pos x="T4" y="T5"/>
              </a:cxn>
            </a:cxnLst>
            <a:rect l="0" t="0" r="r" b="b"/>
            <a:pathLst>
              <a:path w="1536" h="448">
                <a:moveTo>
                  <a:pt x="0" y="352"/>
                </a:moveTo>
                <a:cubicBezTo>
                  <a:pt x="232" y="176"/>
                  <a:pt x="464" y="0"/>
                  <a:pt x="720" y="16"/>
                </a:cubicBezTo>
                <a:cubicBezTo>
                  <a:pt x="976" y="32"/>
                  <a:pt x="1400" y="376"/>
                  <a:pt x="1536" y="448"/>
                </a:cubicBezTo>
              </a:path>
            </a:pathLst>
          </a:custGeom>
          <a:noFill/>
          <a:ln w="44450" cap="flat" cmpd="sng">
            <a:solidFill>
              <a:srgbClr val="0000FF"/>
            </a:solidFill>
            <a:prstDash val="solid"/>
            <a:round/>
            <a:headEnd type="none" w="med" len="med"/>
            <a:tailEnd type="triangle" w="lg"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40" name="Line 19"/>
          <p:cNvSpPr>
            <a:spLocks noChangeShapeType="1"/>
          </p:cNvSpPr>
          <p:nvPr/>
        </p:nvSpPr>
        <p:spPr bwMode="auto">
          <a:xfrm flipV="1">
            <a:off x="2212975" y="2989263"/>
            <a:ext cx="536575" cy="65087"/>
          </a:xfrm>
          <a:prstGeom prst="line">
            <a:avLst/>
          </a:prstGeom>
          <a:noFill/>
          <a:ln w="50800">
            <a:solidFill>
              <a:srgbClr val="0000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41" name="Text Box 20"/>
          <p:cNvSpPr txBox="1">
            <a:spLocks noChangeArrowheads="1"/>
          </p:cNvSpPr>
          <p:nvPr/>
        </p:nvSpPr>
        <p:spPr bwMode="auto">
          <a:xfrm>
            <a:off x="1558925" y="2727325"/>
            <a:ext cx="774700" cy="5794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3200" b="1">
                <a:solidFill>
                  <a:srgbClr val="0000FF"/>
                </a:solidFill>
              </a:rPr>
              <a:t>22</a:t>
            </a:r>
          </a:p>
        </p:txBody>
      </p:sp>
      <p:sp>
        <p:nvSpPr>
          <p:cNvPr id="56342" name="Freeform 21"/>
          <p:cNvSpPr>
            <a:spLocks/>
          </p:cNvSpPr>
          <p:nvPr/>
        </p:nvSpPr>
        <p:spPr bwMode="auto">
          <a:xfrm>
            <a:off x="2079625" y="3284538"/>
            <a:ext cx="185738" cy="296862"/>
          </a:xfrm>
          <a:custGeom>
            <a:avLst/>
            <a:gdLst>
              <a:gd name="T0" fmla="*/ 37800193 w 148"/>
              <a:gd name="T1" fmla="*/ 189146032 h 218"/>
              <a:gd name="T2" fmla="*/ 53550273 w 148"/>
              <a:gd name="T3" fmla="*/ 40796737 h 218"/>
              <a:gd name="T4" fmla="*/ 195298487 w 148"/>
              <a:gd name="T5" fmla="*/ 96427042 h 218"/>
              <a:gd name="T6" fmla="*/ 148049501 w 148"/>
              <a:gd name="T7" fmla="*/ 263320679 h 218"/>
              <a:gd name="T8" fmla="*/ 116549340 w 148"/>
              <a:gd name="T9" fmla="*/ 317097639 h 218"/>
              <a:gd name="T10" fmla="*/ 100799260 w 148"/>
              <a:gd name="T11" fmla="*/ 391272287 h 218"/>
              <a:gd name="T12" fmla="*/ 22050113 w 148"/>
              <a:gd name="T13" fmla="*/ 372727944 h 218"/>
              <a:gd name="T14" fmla="*/ 37800193 w 148"/>
              <a:gd name="T15" fmla="*/ 189146032 h 2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218">
                <a:moveTo>
                  <a:pt x="24" y="102"/>
                </a:moveTo>
                <a:cubicBezTo>
                  <a:pt x="27" y="75"/>
                  <a:pt x="15" y="41"/>
                  <a:pt x="34" y="22"/>
                </a:cubicBezTo>
                <a:cubicBezTo>
                  <a:pt x="56" y="0"/>
                  <a:pt x="107" y="41"/>
                  <a:pt x="124" y="52"/>
                </a:cubicBezTo>
                <a:cubicBezTo>
                  <a:pt x="138" y="100"/>
                  <a:pt x="148" y="124"/>
                  <a:pt x="94" y="142"/>
                </a:cubicBezTo>
                <a:cubicBezTo>
                  <a:pt x="87" y="152"/>
                  <a:pt x="74" y="159"/>
                  <a:pt x="74" y="171"/>
                </a:cubicBezTo>
                <a:cubicBezTo>
                  <a:pt x="74" y="218"/>
                  <a:pt x="128" y="190"/>
                  <a:pt x="64" y="211"/>
                </a:cubicBezTo>
                <a:cubicBezTo>
                  <a:pt x="47" y="208"/>
                  <a:pt x="21" y="217"/>
                  <a:pt x="14" y="201"/>
                </a:cubicBezTo>
                <a:cubicBezTo>
                  <a:pt x="0" y="171"/>
                  <a:pt x="24" y="135"/>
                  <a:pt x="24" y="102"/>
                </a:cubicBezTo>
                <a:close/>
              </a:path>
            </a:pathLst>
          </a:custGeom>
          <a:solidFill>
            <a:srgbClr val="FFFF99"/>
          </a:solidFill>
          <a:ln>
            <a:noFill/>
          </a:ln>
          <a:effectLst/>
          <a:extLst>
            <a:ext uri="{91240B29-F687-4F45-9708-019B960494DF}">
              <a14:hiddenLine xmlns:a14="http://schemas.microsoft.com/office/drawing/2010/main" w="19050" cap="flat" cmpd="sng">
                <a:solidFill>
                  <a:srgbClr val="FF0000"/>
                </a:solidFill>
                <a:prstDash val="solid"/>
                <a:round/>
                <a:headEnd type="none" w="med" len="me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43" name="Line 22"/>
          <p:cNvSpPr>
            <a:spLocks noChangeShapeType="1"/>
          </p:cNvSpPr>
          <p:nvPr/>
        </p:nvSpPr>
        <p:spPr bwMode="auto">
          <a:xfrm flipV="1">
            <a:off x="2154238" y="3186113"/>
            <a:ext cx="357187" cy="261937"/>
          </a:xfrm>
          <a:prstGeom prst="line">
            <a:avLst/>
          </a:prstGeom>
          <a:noFill/>
          <a:ln w="19050">
            <a:solidFill>
              <a:srgbClr val="0000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44" name="Text Box 23"/>
          <p:cNvSpPr txBox="1">
            <a:spLocks noChangeArrowheads="1"/>
          </p:cNvSpPr>
          <p:nvPr/>
        </p:nvSpPr>
        <p:spPr bwMode="auto">
          <a:xfrm>
            <a:off x="1673225" y="3203575"/>
            <a:ext cx="654050" cy="5794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3200" b="1">
                <a:solidFill>
                  <a:srgbClr val="0000FF"/>
                </a:solidFill>
              </a:rPr>
              <a:t>13</a:t>
            </a:r>
          </a:p>
        </p:txBody>
      </p:sp>
      <p:sp>
        <p:nvSpPr>
          <p:cNvPr id="56345" name="Freeform 24"/>
          <p:cNvSpPr>
            <a:spLocks/>
          </p:cNvSpPr>
          <p:nvPr/>
        </p:nvSpPr>
        <p:spPr bwMode="auto">
          <a:xfrm>
            <a:off x="4960938" y="3575050"/>
            <a:ext cx="619125" cy="633413"/>
          </a:xfrm>
          <a:custGeom>
            <a:avLst/>
            <a:gdLst>
              <a:gd name="T0" fmla="*/ 407848594 w 500"/>
              <a:gd name="T1" fmla="*/ 14843659 h 465"/>
              <a:gd name="T2" fmla="*/ 469179116 w 500"/>
              <a:gd name="T3" fmla="*/ 126175870 h 465"/>
              <a:gd name="T4" fmla="*/ 515176389 w 500"/>
              <a:gd name="T5" fmla="*/ 142876178 h 465"/>
              <a:gd name="T6" fmla="*/ 743632276 w 500"/>
              <a:gd name="T7" fmla="*/ 254207026 h 465"/>
              <a:gd name="T8" fmla="*/ 697635003 w 500"/>
              <a:gd name="T9" fmla="*/ 402650428 h 465"/>
              <a:gd name="T10" fmla="*/ 620971231 w 500"/>
              <a:gd name="T11" fmla="*/ 623458200 h 465"/>
              <a:gd name="T12" fmla="*/ 530509639 w 500"/>
              <a:gd name="T13" fmla="*/ 660569390 h 465"/>
              <a:gd name="T14" fmla="*/ 453845867 w 500"/>
              <a:gd name="T15" fmla="*/ 825710376 h 465"/>
              <a:gd name="T16" fmla="*/ 363383036 w 500"/>
              <a:gd name="T17" fmla="*/ 862821567 h 465"/>
              <a:gd name="T18" fmla="*/ 332717775 w 500"/>
              <a:gd name="T19" fmla="*/ 807156143 h 465"/>
              <a:gd name="T20" fmla="*/ 363383036 w 500"/>
              <a:gd name="T21" fmla="*/ 695823932 h 465"/>
              <a:gd name="T22" fmla="*/ 348051025 w 500"/>
              <a:gd name="T23" fmla="*/ 567792775 h 465"/>
              <a:gd name="T24" fmla="*/ 302052514 w 500"/>
              <a:gd name="T25" fmla="*/ 549237180 h 465"/>
              <a:gd name="T26" fmla="*/ 271387253 w 500"/>
              <a:gd name="T27" fmla="*/ 437904969 h 465"/>
              <a:gd name="T28" fmla="*/ 225389980 w 500"/>
              <a:gd name="T29" fmla="*/ 419349374 h 465"/>
              <a:gd name="T30" fmla="*/ 58264616 w 500"/>
              <a:gd name="T31" fmla="*/ 346983641 h 465"/>
              <a:gd name="T32" fmla="*/ 73596627 w 500"/>
              <a:gd name="T33" fmla="*/ 198541602 h 465"/>
              <a:gd name="T34" fmla="*/ 88929877 w 500"/>
              <a:gd name="T35" fmla="*/ 126175870 h 465"/>
              <a:gd name="T36" fmla="*/ 73596627 w 500"/>
              <a:gd name="T37" fmla="*/ 70510445 h 465"/>
              <a:gd name="T38" fmla="*/ 165592411 w 500"/>
              <a:gd name="T39" fmla="*/ 33399255 h 465"/>
              <a:gd name="T40" fmla="*/ 210056730 w 500"/>
              <a:gd name="T41" fmla="*/ 14843659 h 465"/>
              <a:gd name="T42" fmla="*/ 271387253 w 500"/>
              <a:gd name="T43" fmla="*/ 89066041 h 465"/>
              <a:gd name="T44" fmla="*/ 317385764 w 500"/>
              <a:gd name="T45" fmla="*/ 126175870 h 465"/>
              <a:gd name="T46" fmla="*/ 499844378 w 500"/>
              <a:gd name="T47" fmla="*/ 198541602 h 4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00" h="465">
                <a:moveTo>
                  <a:pt x="266" y="8"/>
                </a:moveTo>
                <a:cubicBezTo>
                  <a:pt x="279" y="28"/>
                  <a:pt x="293" y="48"/>
                  <a:pt x="306" y="68"/>
                </a:cubicBezTo>
                <a:cubicBezTo>
                  <a:pt x="312" y="77"/>
                  <a:pt x="326" y="74"/>
                  <a:pt x="336" y="77"/>
                </a:cubicBezTo>
                <a:cubicBezTo>
                  <a:pt x="388" y="94"/>
                  <a:pt x="439" y="107"/>
                  <a:pt x="485" y="137"/>
                </a:cubicBezTo>
                <a:cubicBezTo>
                  <a:pt x="500" y="181"/>
                  <a:pt x="493" y="192"/>
                  <a:pt x="455" y="217"/>
                </a:cubicBezTo>
                <a:cubicBezTo>
                  <a:pt x="440" y="260"/>
                  <a:pt x="450" y="311"/>
                  <a:pt x="405" y="336"/>
                </a:cubicBezTo>
                <a:cubicBezTo>
                  <a:pt x="387" y="346"/>
                  <a:pt x="346" y="356"/>
                  <a:pt x="346" y="356"/>
                </a:cubicBezTo>
                <a:cubicBezTo>
                  <a:pt x="337" y="382"/>
                  <a:pt x="321" y="437"/>
                  <a:pt x="296" y="445"/>
                </a:cubicBezTo>
                <a:cubicBezTo>
                  <a:pt x="276" y="452"/>
                  <a:pt x="237" y="465"/>
                  <a:pt x="237" y="465"/>
                </a:cubicBezTo>
                <a:cubicBezTo>
                  <a:pt x="230" y="455"/>
                  <a:pt x="217" y="447"/>
                  <a:pt x="217" y="435"/>
                </a:cubicBezTo>
                <a:cubicBezTo>
                  <a:pt x="217" y="414"/>
                  <a:pt x="237" y="375"/>
                  <a:pt x="237" y="375"/>
                </a:cubicBezTo>
                <a:cubicBezTo>
                  <a:pt x="234" y="352"/>
                  <a:pt x="237" y="327"/>
                  <a:pt x="227" y="306"/>
                </a:cubicBezTo>
                <a:cubicBezTo>
                  <a:pt x="222" y="297"/>
                  <a:pt x="203" y="305"/>
                  <a:pt x="197" y="296"/>
                </a:cubicBezTo>
                <a:cubicBezTo>
                  <a:pt x="185" y="279"/>
                  <a:pt x="184" y="256"/>
                  <a:pt x="177" y="236"/>
                </a:cubicBezTo>
                <a:cubicBezTo>
                  <a:pt x="174" y="226"/>
                  <a:pt x="156" y="231"/>
                  <a:pt x="147" y="226"/>
                </a:cubicBezTo>
                <a:cubicBezTo>
                  <a:pt x="106" y="206"/>
                  <a:pt x="86" y="197"/>
                  <a:pt x="38" y="187"/>
                </a:cubicBezTo>
                <a:cubicBezTo>
                  <a:pt x="14" y="116"/>
                  <a:pt x="0" y="139"/>
                  <a:pt x="48" y="107"/>
                </a:cubicBezTo>
                <a:cubicBezTo>
                  <a:pt x="51" y="94"/>
                  <a:pt x="58" y="81"/>
                  <a:pt x="58" y="68"/>
                </a:cubicBezTo>
                <a:cubicBezTo>
                  <a:pt x="58" y="57"/>
                  <a:pt x="41" y="45"/>
                  <a:pt x="48" y="38"/>
                </a:cubicBezTo>
                <a:cubicBezTo>
                  <a:pt x="63" y="23"/>
                  <a:pt x="88" y="25"/>
                  <a:pt x="108" y="18"/>
                </a:cubicBezTo>
                <a:cubicBezTo>
                  <a:pt x="118" y="15"/>
                  <a:pt x="137" y="8"/>
                  <a:pt x="137" y="8"/>
                </a:cubicBezTo>
                <a:cubicBezTo>
                  <a:pt x="202" y="30"/>
                  <a:pt x="138" y="0"/>
                  <a:pt x="177" y="48"/>
                </a:cubicBezTo>
                <a:cubicBezTo>
                  <a:pt x="185" y="57"/>
                  <a:pt x="197" y="61"/>
                  <a:pt x="207" y="68"/>
                </a:cubicBezTo>
                <a:cubicBezTo>
                  <a:pt x="257" y="58"/>
                  <a:pt x="300" y="55"/>
                  <a:pt x="326" y="107"/>
                </a:cubicBezTo>
              </a:path>
            </a:pathLst>
          </a:custGeom>
          <a:solidFill>
            <a:srgbClr val="00FF00"/>
          </a:solidFill>
          <a:ln>
            <a:noFill/>
          </a:ln>
          <a:effectLst/>
          <a:extLst>
            <a:ext uri="{91240B29-F687-4F45-9708-019B960494DF}">
              <a14:hiddenLine xmlns:a14="http://schemas.microsoft.com/office/drawing/2010/main" w="19050" cap="flat" cmpd="sng">
                <a:solidFill>
                  <a:srgbClr val="FF0000"/>
                </a:solidFill>
                <a:prstDash val="solid"/>
                <a:round/>
                <a:headEnd type="none" w="med" len="me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46" name="Text Box 25"/>
          <p:cNvSpPr txBox="1">
            <a:spLocks noChangeArrowheads="1"/>
          </p:cNvSpPr>
          <p:nvPr/>
        </p:nvSpPr>
        <p:spPr bwMode="auto">
          <a:xfrm>
            <a:off x="3941763" y="4102100"/>
            <a:ext cx="655637" cy="5794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3200" b="1">
                <a:solidFill>
                  <a:srgbClr val="0000FF"/>
                </a:solidFill>
              </a:rPr>
              <a:t>25</a:t>
            </a:r>
          </a:p>
        </p:txBody>
      </p:sp>
      <p:sp>
        <p:nvSpPr>
          <p:cNvPr id="56347" name="Text Box 26"/>
          <p:cNvSpPr txBox="1">
            <a:spLocks noChangeArrowheads="1"/>
          </p:cNvSpPr>
          <p:nvPr/>
        </p:nvSpPr>
        <p:spPr bwMode="auto">
          <a:xfrm>
            <a:off x="254000" y="1333500"/>
            <a:ext cx="293370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r" eaLnBrk="1" hangingPunct="1">
              <a:lnSpc>
                <a:spcPct val="60000"/>
              </a:lnSpc>
              <a:spcBef>
                <a:spcPct val="50000"/>
              </a:spcBef>
            </a:pPr>
            <a:r>
              <a:rPr lang="ja-JP" altLang="en-US" sz="1800" b="1">
                <a:solidFill>
                  <a:srgbClr val="000000"/>
                </a:solidFill>
              </a:rPr>
              <a:t>その他：</a:t>
            </a:r>
            <a:r>
              <a:rPr lang="en-US" altLang="ja-JP" sz="1800" b="1">
                <a:solidFill>
                  <a:srgbClr val="0000FF"/>
                </a:solidFill>
              </a:rPr>
              <a:t>33</a:t>
            </a:r>
            <a:r>
              <a:rPr lang="ja-JP" altLang="en-US" sz="1800" b="1">
                <a:solidFill>
                  <a:srgbClr val="0000FF"/>
                </a:solidFill>
              </a:rPr>
              <a:t>　　　</a:t>
            </a:r>
            <a:r>
              <a:rPr lang="ja-JP" altLang="en-US" sz="1800" b="1">
                <a:solidFill>
                  <a:srgbClr val="000000"/>
                </a:solidFill>
              </a:rPr>
              <a:t>　　　　　　</a:t>
            </a:r>
          </a:p>
        </p:txBody>
      </p:sp>
      <p:sp>
        <p:nvSpPr>
          <p:cNvPr id="56348" name="Text Box 27"/>
          <p:cNvSpPr txBox="1">
            <a:spLocks noChangeArrowheads="1"/>
          </p:cNvSpPr>
          <p:nvPr/>
        </p:nvSpPr>
        <p:spPr bwMode="auto">
          <a:xfrm>
            <a:off x="228600" y="4572000"/>
            <a:ext cx="8915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endParaRPr lang="ja-JP" altLang="en-US">
              <a:solidFill>
                <a:srgbClr val="000000"/>
              </a:solidFill>
            </a:endParaRPr>
          </a:p>
        </p:txBody>
      </p:sp>
      <p:sp>
        <p:nvSpPr>
          <p:cNvPr id="56349" name="Text Box 28"/>
          <p:cNvSpPr txBox="1">
            <a:spLocks noChangeArrowheads="1"/>
          </p:cNvSpPr>
          <p:nvPr/>
        </p:nvSpPr>
        <p:spPr bwMode="auto">
          <a:xfrm>
            <a:off x="4175125" y="5740400"/>
            <a:ext cx="4879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ja-JP" altLang="en-US" sz="1800" b="1">
                <a:solidFill>
                  <a:srgbClr val="000000"/>
                </a:solidFill>
              </a:rPr>
              <a:t>日本国内の年間灌漑用水使用量：</a:t>
            </a:r>
            <a:r>
              <a:rPr lang="en-US" altLang="ja-JP" b="1">
                <a:solidFill>
                  <a:srgbClr val="0000FF"/>
                </a:solidFill>
                <a:latin typeface="Arial" charset="0"/>
              </a:rPr>
              <a:t>570</a:t>
            </a:r>
            <a:r>
              <a:rPr lang="ja-JP" altLang="en-US" sz="1800" b="1">
                <a:solidFill>
                  <a:srgbClr val="000000"/>
                </a:solidFill>
              </a:rPr>
              <a:t>億ｍ</a:t>
            </a:r>
            <a:r>
              <a:rPr lang="ja-JP" altLang="en-US" sz="1800" b="1" baseline="30000">
                <a:solidFill>
                  <a:srgbClr val="000000"/>
                </a:solidFill>
              </a:rPr>
              <a:t>３</a:t>
            </a:r>
            <a:r>
              <a:rPr lang="en-US" altLang="ja-JP" sz="1800" b="1">
                <a:solidFill>
                  <a:srgbClr val="000000"/>
                </a:solidFill>
              </a:rPr>
              <a:t>/</a:t>
            </a:r>
            <a:r>
              <a:rPr lang="ja-JP" altLang="en-US" sz="1800" b="1">
                <a:solidFill>
                  <a:srgbClr val="000000"/>
                </a:solidFill>
              </a:rPr>
              <a:t>年</a:t>
            </a:r>
          </a:p>
        </p:txBody>
      </p:sp>
      <p:sp>
        <p:nvSpPr>
          <p:cNvPr id="56350" name="Line 29"/>
          <p:cNvSpPr>
            <a:spLocks noChangeShapeType="1"/>
          </p:cNvSpPr>
          <p:nvPr/>
        </p:nvSpPr>
        <p:spPr bwMode="auto">
          <a:xfrm>
            <a:off x="251520" y="1031032"/>
            <a:ext cx="8382000" cy="0"/>
          </a:xfrm>
          <a:prstGeom prst="line">
            <a:avLst/>
          </a:prstGeom>
          <a:noFill/>
          <a:ln w="444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6351" name="Text Box 30"/>
          <p:cNvSpPr txBox="1">
            <a:spLocks noChangeArrowheads="1"/>
          </p:cNvSpPr>
          <p:nvPr/>
        </p:nvSpPr>
        <p:spPr bwMode="auto">
          <a:xfrm>
            <a:off x="457200" y="5791200"/>
            <a:ext cx="3657600" cy="495300"/>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ja-JP" altLang="en-US" b="1">
                <a:solidFill>
                  <a:srgbClr val="000000"/>
                </a:solidFill>
              </a:rPr>
              <a:t>総輸入量：</a:t>
            </a:r>
            <a:r>
              <a:rPr lang="en-US" altLang="ja-JP" b="1">
                <a:solidFill>
                  <a:srgbClr val="0000FF"/>
                </a:solidFill>
                <a:latin typeface="Arial" charset="0"/>
              </a:rPr>
              <a:t>640</a:t>
            </a:r>
            <a:r>
              <a:rPr lang="ja-JP" altLang="en-US" b="1">
                <a:solidFill>
                  <a:srgbClr val="0000FF"/>
                </a:solidFill>
              </a:rPr>
              <a:t>億</a:t>
            </a:r>
            <a:r>
              <a:rPr lang="en-US" altLang="ja-JP" b="1">
                <a:solidFill>
                  <a:srgbClr val="0000FF"/>
                </a:solidFill>
              </a:rPr>
              <a:t>m</a:t>
            </a:r>
            <a:r>
              <a:rPr lang="en-US" altLang="ja-JP" b="1" baseline="30000">
                <a:solidFill>
                  <a:srgbClr val="0000FF"/>
                </a:solidFill>
              </a:rPr>
              <a:t>3</a:t>
            </a:r>
            <a:r>
              <a:rPr lang="en-US" altLang="ja-JP" b="1">
                <a:solidFill>
                  <a:srgbClr val="0000FF"/>
                </a:solidFill>
              </a:rPr>
              <a:t>/</a:t>
            </a:r>
            <a:r>
              <a:rPr lang="ja-JP" altLang="en-US" b="1">
                <a:solidFill>
                  <a:srgbClr val="0000FF"/>
                </a:solidFill>
              </a:rPr>
              <a:t>年</a:t>
            </a:r>
          </a:p>
        </p:txBody>
      </p:sp>
      <p:sp>
        <p:nvSpPr>
          <p:cNvPr id="56352" name="Freeform 31"/>
          <p:cNvSpPr>
            <a:spLocks/>
          </p:cNvSpPr>
          <p:nvPr/>
        </p:nvSpPr>
        <p:spPr bwMode="auto">
          <a:xfrm>
            <a:off x="4970463" y="4021138"/>
            <a:ext cx="271462" cy="690562"/>
          </a:xfrm>
          <a:custGeom>
            <a:avLst/>
            <a:gdLst>
              <a:gd name="T0" fmla="*/ 186491219 w 171"/>
              <a:gd name="T1" fmla="*/ 0 h 435"/>
              <a:gd name="T2" fmla="*/ 267136070 w 171"/>
              <a:gd name="T3" fmla="*/ 27720905 h 435"/>
              <a:gd name="T4" fmla="*/ 375501796 w 171"/>
              <a:gd name="T5" fmla="*/ 136088339 h 435"/>
              <a:gd name="T6" fmla="*/ 294856944 w 171"/>
              <a:gd name="T7" fmla="*/ 564514591 h 435"/>
              <a:gd name="T8" fmla="*/ 105846368 w 171"/>
              <a:gd name="T9" fmla="*/ 887094358 h 435"/>
              <a:gd name="T10" fmla="*/ 133567241 w 171"/>
              <a:gd name="T11" fmla="*/ 1023182697 h 435"/>
              <a:gd name="T12" fmla="*/ 52922390 w 171"/>
              <a:gd name="T13" fmla="*/ 1076105146 h 435"/>
              <a:gd name="T14" fmla="*/ 0 w 171"/>
              <a:gd name="T15" fmla="*/ 914815263 h 435"/>
              <a:gd name="T16" fmla="*/ 105846368 w 171"/>
              <a:gd name="T17" fmla="*/ 564514591 h 435"/>
              <a:gd name="T18" fmla="*/ 105846368 w 171"/>
              <a:gd name="T19" fmla="*/ 136088339 h 435"/>
              <a:gd name="T20" fmla="*/ 186491219 w 171"/>
              <a:gd name="T21" fmla="*/ 0 h 4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 h="435">
                <a:moveTo>
                  <a:pt x="74" y="0"/>
                </a:moveTo>
                <a:cubicBezTo>
                  <a:pt x="85" y="4"/>
                  <a:pt x="97" y="4"/>
                  <a:pt x="106" y="11"/>
                </a:cubicBezTo>
                <a:cubicBezTo>
                  <a:pt x="122" y="23"/>
                  <a:pt x="149" y="54"/>
                  <a:pt x="149" y="54"/>
                </a:cubicBezTo>
                <a:cubicBezTo>
                  <a:pt x="171" y="138"/>
                  <a:pt x="137" y="154"/>
                  <a:pt x="117" y="224"/>
                </a:cubicBezTo>
                <a:cubicBezTo>
                  <a:pt x="100" y="282"/>
                  <a:pt x="95" y="317"/>
                  <a:pt x="42" y="352"/>
                </a:cubicBezTo>
                <a:cubicBezTo>
                  <a:pt x="46" y="370"/>
                  <a:pt x="58" y="388"/>
                  <a:pt x="53" y="406"/>
                </a:cubicBezTo>
                <a:cubicBezTo>
                  <a:pt x="50" y="418"/>
                  <a:pt x="31" y="435"/>
                  <a:pt x="21" y="427"/>
                </a:cubicBezTo>
                <a:cubicBezTo>
                  <a:pt x="4" y="413"/>
                  <a:pt x="0" y="363"/>
                  <a:pt x="0" y="363"/>
                </a:cubicBezTo>
                <a:cubicBezTo>
                  <a:pt x="8" y="309"/>
                  <a:pt x="26" y="275"/>
                  <a:pt x="42" y="224"/>
                </a:cubicBezTo>
                <a:cubicBezTo>
                  <a:pt x="31" y="155"/>
                  <a:pt x="22" y="133"/>
                  <a:pt x="42" y="54"/>
                </a:cubicBezTo>
                <a:cubicBezTo>
                  <a:pt x="44" y="45"/>
                  <a:pt x="113" y="0"/>
                  <a:pt x="74" y="0"/>
                </a:cubicBezTo>
                <a:close/>
              </a:path>
            </a:pathLst>
          </a:custGeom>
          <a:solidFill>
            <a:srgbClr val="00FF00"/>
          </a:solidFill>
          <a:ln w="25400" cap="flat" cmpd="sng">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56353" name="Rectangle 32"/>
          <p:cNvSpPr>
            <a:spLocks noGrp="1" noChangeArrowheads="1"/>
          </p:cNvSpPr>
          <p:nvPr>
            <p:ph type="title" idx="4294967295"/>
          </p:nvPr>
        </p:nvSpPr>
        <p:spPr>
          <a:xfrm>
            <a:off x="403920" y="116632"/>
            <a:ext cx="7353300" cy="1143000"/>
          </a:xfrm>
        </p:spPr>
        <p:txBody>
          <a:bodyPr/>
          <a:lstStyle/>
          <a:p>
            <a:pPr>
              <a:tabLst>
                <a:tab pos="5653088" algn="l"/>
              </a:tabLst>
            </a:pPr>
            <a:r>
              <a:rPr lang="ja-JP" altLang="en-US" b="0" i="1" dirty="0" smtClean="0"/>
              <a:t>日本の</a:t>
            </a:r>
            <a:r>
              <a:rPr lang="ja-JP" altLang="en-US" b="0" i="1" dirty="0" smtClean="0">
                <a:solidFill>
                  <a:srgbClr val="0000FF"/>
                </a:solidFill>
              </a:rPr>
              <a:t>仮想投入水</a:t>
            </a:r>
            <a:r>
              <a:rPr lang="ja-JP" altLang="en-US" b="0" i="1" dirty="0" smtClean="0"/>
              <a:t>総輸入量　</a:t>
            </a:r>
          </a:p>
        </p:txBody>
      </p:sp>
      <p:graphicFrame>
        <p:nvGraphicFramePr>
          <p:cNvPr id="56354" name="Object 33"/>
          <p:cNvGraphicFramePr>
            <a:graphicFrameLocks noChangeAspect="1"/>
          </p:cNvGraphicFramePr>
          <p:nvPr>
            <p:extLst>
              <p:ext uri="{D42A27DB-BD31-4B8C-83A1-F6EECF244321}">
                <p14:modId xmlns:p14="http://schemas.microsoft.com/office/powerpoint/2010/main" val="105089849"/>
              </p:ext>
            </p:extLst>
          </p:nvPr>
        </p:nvGraphicFramePr>
        <p:xfrm>
          <a:off x="3922758" y="985278"/>
          <a:ext cx="5211762" cy="4826000"/>
        </p:xfrm>
        <a:graphic>
          <a:graphicData uri="http://schemas.openxmlformats.org/presentationml/2006/ole">
            <mc:AlternateContent xmlns:mc="http://schemas.openxmlformats.org/markup-compatibility/2006">
              <mc:Choice xmlns:v="urn:schemas-microsoft-com:vml" Requires="v">
                <p:oleObj spid="_x0000_s5166" name="グラフ" r:id="rId5" imgW="9325051" imgH="4876800" progId="Excel.Chart.8">
                  <p:embed/>
                </p:oleObj>
              </mc:Choice>
              <mc:Fallback>
                <p:oleObj name="グラフ" r:id="rId5" imgW="9325051" imgH="487680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r="44397"/>
                      <a:stretch>
                        <a:fillRect/>
                      </a:stretch>
                    </p:blipFill>
                    <p:spPr bwMode="auto">
                      <a:xfrm>
                        <a:off x="3922758" y="985278"/>
                        <a:ext cx="5211762" cy="482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55" name="Text Box 34"/>
          <p:cNvSpPr txBox="1">
            <a:spLocks noChangeArrowheads="1"/>
          </p:cNvSpPr>
          <p:nvPr/>
        </p:nvSpPr>
        <p:spPr bwMode="auto">
          <a:xfrm>
            <a:off x="215900" y="6400800"/>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b="1">
                <a:solidFill>
                  <a:srgbClr val="000000"/>
                </a:solidFill>
              </a:rPr>
              <a:t>(</a:t>
            </a:r>
            <a:r>
              <a:rPr lang="ja-JP" altLang="en-US" b="1">
                <a:solidFill>
                  <a:srgbClr val="000000"/>
                </a:solidFill>
              </a:rPr>
              <a:t>日本の単位収量、</a:t>
            </a:r>
            <a:r>
              <a:rPr lang="en-US" altLang="ja-JP" b="1">
                <a:solidFill>
                  <a:srgbClr val="000000"/>
                </a:solidFill>
              </a:rPr>
              <a:t>2000</a:t>
            </a:r>
            <a:r>
              <a:rPr lang="ja-JP" altLang="en-US" b="1">
                <a:solidFill>
                  <a:srgbClr val="000000"/>
                </a:solidFill>
              </a:rPr>
              <a:t>年度に対する食糧需給表の統計値より</a:t>
            </a:r>
            <a:r>
              <a:rPr lang="en-US" altLang="ja-JP" b="1">
                <a:solidFill>
                  <a:srgbClr val="000000"/>
                </a:solidFill>
              </a:rPr>
              <a:t>)</a:t>
            </a:r>
          </a:p>
        </p:txBody>
      </p:sp>
      <p:sp>
        <p:nvSpPr>
          <p:cNvPr id="56356" name="Freeform 35"/>
          <p:cNvSpPr>
            <a:spLocks/>
          </p:cNvSpPr>
          <p:nvPr/>
        </p:nvSpPr>
        <p:spPr bwMode="auto">
          <a:xfrm flipV="1">
            <a:off x="1404938" y="3376613"/>
            <a:ext cx="993775" cy="912812"/>
          </a:xfrm>
          <a:custGeom>
            <a:avLst/>
            <a:gdLst>
              <a:gd name="T0" fmla="*/ 0 w 1536"/>
              <a:gd name="T1" fmla="*/ 1461332548 h 448"/>
              <a:gd name="T2" fmla="*/ 301388148 w 1536"/>
              <a:gd name="T3" fmla="*/ 66423373 h 448"/>
              <a:gd name="T4" fmla="*/ 642961426 w 1536"/>
              <a:gd name="T5" fmla="*/ 1859878900 h 448"/>
              <a:gd name="T6" fmla="*/ 0 60000 65536"/>
              <a:gd name="T7" fmla="*/ 0 60000 65536"/>
              <a:gd name="T8" fmla="*/ 0 60000 65536"/>
            </a:gdLst>
            <a:ahLst/>
            <a:cxnLst>
              <a:cxn ang="T6">
                <a:pos x="T0" y="T1"/>
              </a:cxn>
              <a:cxn ang="T7">
                <a:pos x="T2" y="T3"/>
              </a:cxn>
              <a:cxn ang="T8">
                <a:pos x="T4" y="T5"/>
              </a:cxn>
            </a:cxnLst>
            <a:rect l="0" t="0" r="r" b="b"/>
            <a:pathLst>
              <a:path w="1536" h="448">
                <a:moveTo>
                  <a:pt x="0" y="352"/>
                </a:moveTo>
                <a:cubicBezTo>
                  <a:pt x="232" y="176"/>
                  <a:pt x="464" y="0"/>
                  <a:pt x="720" y="16"/>
                </a:cubicBezTo>
                <a:cubicBezTo>
                  <a:pt x="976" y="32"/>
                  <a:pt x="1400" y="376"/>
                  <a:pt x="1536" y="448"/>
                </a:cubicBezTo>
              </a:path>
            </a:pathLst>
          </a:custGeom>
          <a:noFill/>
          <a:ln w="9525" cap="flat" cmpd="sng">
            <a:solidFill>
              <a:srgbClr val="0000FF"/>
            </a:solidFill>
            <a:prstDash val="solid"/>
            <a:round/>
            <a:headEnd type="none" w="med" len="med"/>
            <a:tailEnd type="triangle" w="lg"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57" name="Text Box 36"/>
          <p:cNvSpPr txBox="1">
            <a:spLocks noChangeArrowheads="1"/>
          </p:cNvSpPr>
          <p:nvPr/>
        </p:nvSpPr>
        <p:spPr bwMode="auto">
          <a:xfrm>
            <a:off x="1520825" y="3775075"/>
            <a:ext cx="654050" cy="5794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3200" b="1">
                <a:solidFill>
                  <a:srgbClr val="0000FF"/>
                </a:solidFill>
              </a:rPr>
              <a:t>3</a:t>
            </a:r>
          </a:p>
        </p:txBody>
      </p:sp>
      <p:sp>
        <p:nvSpPr>
          <p:cNvPr id="56358" name="Freeform 37"/>
          <p:cNvSpPr>
            <a:spLocks/>
          </p:cNvSpPr>
          <p:nvPr/>
        </p:nvSpPr>
        <p:spPr bwMode="auto">
          <a:xfrm>
            <a:off x="1016000" y="3670300"/>
            <a:ext cx="1409700" cy="1417638"/>
          </a:xfrm>
          <a:custGeom>
            <a:avLst/>
            <a:gdLst>
              <a:gd name="T0" fmla="*/ 0 w 888"/>
              <a:gd name="T1" fmla="*/ 786289027 h 893"/>
              <a:gd name="T2" fmla="*/ 685482500 w 888"/>
              <a:gd name="T3" fmla="*/ 1653223083 h 893"/>
              <a:gd name="T4" fmla="*/ 1491932500 w 888"/>
              <a:gd name="T5" fmla="*/ 1975803197 h 893"/>
              <a:gd name="T6" fmla="*/ 2147483647 w 888"/>
              <a:gd name="T7" fmla="*/ 0 h 8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8" h="893">
                <a:moveTo>
                  <a:pt x="0" y="312"/>
                </a:moveTo>
                <a:cubicBezTo>
                  <a:pt x="86" y="444"/>
                  <a:pt x="173" y="577"/>
                  <a:pt x="272" y="656"/>
                </a:cubicBezTo>
                <a:cubicBezTo>
                  <a:pt x="371" y="735"/>
                  <a:pt x="489" y="893"/>
                  <a:pt x="592" y="784"/>
                </a:cubicBezTo>
                <a:cubicBezTo>
                  <a:pt x="695" y="675"/>
                  <a:pt x="791" y="337"/>
                  <a:pt x="888" y="0"/>
                </a:cubicBezTo>
              </a:path>
            </a:pathLst>
          </a:custGeom>
          <a:noFill/>
          <a:ln w="3175">
            <a:solidFill>
              <a:srgbClr val="0000FF"/>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56359" name="Text Box 38"/>
          <p:cNvSpPr txBox="1">
            <a:spLocks noChangeArrowheads="1"/>
          </p:cNvSpPr>
          <p:nvPr/>
        </p:nvSpPr>
        <p:spPr bwMode="auto">
          <a:xfrm>
            <a:off x="1508125" y="4473575"/>
            <a:ext cx="654050" cy="5794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3200" b="1">
                <a:solidFill>
                  <a:srgbClr val="0000FF"/>
                </a:solidFill>
              </a:rPr>
              <a:t>3</a:t>
            </a:r>
          </a:p>
        </p:txBody>
      </p:sp>
      <p:sp>
        <p:nvSpPr>
          <p:cNvPr id="56360" name="Rectangle 39"/>
          <p:cNvSpPr>
            <a:spLocks noChangeArrowheads="1"/>
          </p:cNvSpPr>
          <p:nvPr/>
        </p:nvSpPr>
        <p:spPr bwMode="auto">
          <a:xfrm>
            <a:off x="7543800" y="2870200"/>
            <a:ext cx="1447800" cy="381000"/>
          </a:xfrm>
          <a:prstGeom prst="rect">
            <a:avLst/>
          </a:prstGeom>
          <a:solidFill>
            <a:srgbClr val="00FF00"/>
          </a:solidFill>
          <a:ln>
            <a:noFill/>
          </a:ln>
          <a:effectLst/>
          <a:extLst>
            <a:ext uri="{91240B29-F687-4F45-9708-019B960494DF}">
              <a14:hiddenLine xmlns:a14="http://schemas.microsoft.com/office/drawing/2010/main" w="25400">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r>
              <a:rPr lang="ja-JP" altLang="en-US" sz="2000" b="1">
                <a:solidFill>
                  <a:srgbClr val="000000"/>
                </a:solidFill>
              </a:rPr>
              <a:t>とうもろこし</a:t>
            </a:r>
          </a:p>
        </p:txBody>
      </p:sp>
      <p:sp>
        <p:nvSpPr>
          <p:cNvPr id="56361" name="Rectangle 40"/>
          <p:cNvSpPr>
            <a:spLocks noChangeArrowheads="1"/>
          </p:cNvSpPr>
          <p:nvPr/>
        </p:nvSpPr>
        <p:spPr bwMode="auto">
          <a:xfrm>
            <a:off x="7886700" y="3860800"/>
            <a:ext cx="1066800" cy="381000"/>
          </a:xfrm>
          <a:prstGeom prst="rect">
            <a:avLst/>
          </a:prstGeom>
          <a:solidFill>
            <a:srgbClr val="00FF00"/>
          </a:solidFill>
          <a:ln>
            <a:noFill/>
          </a:ln>
          <a:effectLst/>
          <a:extLst>
            <a:ext uri="{91240B29-F687-4F45-9708-019B960494DF}">
              <a14:hiddenLine xmlns:a14="http://schemas.microsoft.com/office/drawing/2010/main" w="25400">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r>
              <a:rPr lang="ja-JP" altLang="en-US" sz="2000" b="1">
                <a:solidFill>
                  <a:srgbClr val="000000"/>
                </a:solidFill>
              </a:rPr>
              <a:t>大豆</a:t>
            </a:r>
          </a:p>
        </p:txBody>
      </p:sp>
      <p:sp>
        <p:nvSpPr>
          <p:cNvPr id="56362" name="Rectangle 41"/>
          <p:cNvSpPr>
            <a:spLocks noChangeArrowheads="1"/>
          </p:cNvSpPr>
          <p:nvPr/>
        </p:nvSpPr>
        <p:spPr bwMode="auto">
          <a:xfrm>
            <a:off x="7010400" y="4711700"/>
            <a:ext cx="1066800" cy="381000"/>
          </a:xfrm>
          <a:prstGeom prst="rect">
            <a:avLst/>
          </a:prstGeom>
          <a:solidFill>
            <a:srgbClr val="00FF00"/>
          </a:solidFill>
          <a:ln>
            <a:noFill/>
          </a:ln>
          <a:effectLst/>
          <a:extLst>
            <a:ext uri="{91240B29-F687-4F45-9708-019B960494DF}">
              <a14:hiddenLine xmlns:a14="http://schemas.microsoft.com/office/drawing/2010/main" w="25400">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r>
              <a:rPr lang="ja-JP" altLang="en-US" sz="2000" b="1">
                <a:solidFill>
                  <a:srgbClr val="000000"/>
                </a:solidFill>
              </a:rPr>
              <a:t>小麦</a:t>
            </a:r>
          </a:p>
        </p:txBody>
      </p:sp>
      <p:sp>
        <p:nvSpPr>
          <p:cNvPr id="56363" name="Rectangle 42"/>
          <p:cNvSpPr>
            <a:spLocks noChangeArrowheads="1"/>
          </p:cNvSpPr>
          <p:nvPr/>
        </p:nvSpPr>
        <p:spPr bwMode="auto">
          <a:xfrm>
            <a:off x="6184900" y="3600450"/>
            <a:ext cx="914400" cy="381000"/>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spcBef>
                <a:spcPct val="50000"/>
              </a:spcBef>
            </a:pPr>
            <a:r>
              <a:rPr lang="ja-JP" altLang="en-US" b="1">
                <a:solidFill>
                  <a:srgbClr val="000000"/>
                </a:solidFill>
              </a:rPr>
              <a:t>牛肉</a:t>
            </a:r>
            <a:endParaRPr lang="ja-JP" altLang="en-US">
              <a:solidFill>
                <a:srgbClr val="000000"/>
              </a:solidFill>
              <a:latin typeface="Arial" charset="0"/>
            </a:endParaRPr>
          </a:p>
        </p:txBody>
      </p:sp>
      <p:sp>
        <p:nvSpPr>
          <p:cNvPr id="56364" name="Rectangle 43"/>
          <p:cNvSpPr>
            <a:spLocks noChangeArrowheads="1"/>
          </p:cNvSpPr>
          <p:nvPr/>
        </p:nvSpPr>
        <p:spPr bwMode="auto">
          <a:xfrm>
            <a:off x="5905500" y="2786063"/>
            <a:ext cx="838200" cy="457200"/>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spcBef>
                <a:spcPct val="50000"/>
              </a:spcBef>
            </a:pPr>
            <a:r>
              <a:rPr lang="ja-JP" altLang="en-US" sz="2000" b="1">
                <a:solidFill>
                  <a:srgbClr val="000000"/>
                </a:solidFill>
              </a:rPr>
              <a:t>豚肉</a:t>
            </a:r>
          </a:p>
        </p:txBody>
      </p:sp>
      <p:sp>
        <p:nvSpPr>
          <p:cNvPr id="56365" name="Rectangle 44"/>
          <p:cNvSpPr>
            <a:spLocks noChangeArrowheads="1"/>
          </p:cNvSpPr>
          <p:nvPr/>
        </p:nvSpPr>
        <p:spPr bwMode="auto">
          <a:xfrm>
            <a:off x="6444557" y="5281053"/>
            <a:ext cx="469900" cy="381000"/>
          </a:xfrm>
          <a:prstGeom prst="rect">
            <a:avLst/>
          </a:prstGeom>
          <a:solidFill>
            <a:srgbClr val="00FF00"/>
          </a:solidFill>
          <a:ln>
            <a:noFill/>
          </a:ln>
          <a:effectLst/>
          <a:extLst>
            <a:ext uri="{91240B29-F687-4F45-9708-019B960494DF}">
              <a14:hiddenLine xmlns:a14="http://schemas.microsoft.com/office/drawing/2010/main" w="25400">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r>
              <a:rPr lang="ja-JP" altLang="en-US" sz="2000" b="1">
                <a:solidFill>
                  <a:srgbClr val="000000"/>
                </a:solidFill>
              </a:rPr>
              <a:t>米</a:t>
            </a:r>
          </a:p>
        </p:txBody>
      </p:sp>
      <p:sp>
        <p:nvSpPr>
          <p:cNvPr id="56366" name="Freeform 45"/>
          <p:cNvSpPr>
            <a:spLocks/>
          </p:cNvSpPr>
          <p:nvPr/>
        </p:nvSpPr>
        <p:spPr bwMode="auto">
          <a:xfrm>
            <a:off x="2809875" y="3121025"/>
            <a:ext cx="2503488" cy="1122363"/>
          </a:xfrm>
          <a:custGeom>
            <a:avLst/>
            <a:gdLst>
              <a:gd name="T0" fmla="*/ 2147483647 w 2016"/>
              <a:gd name="T1" fmla="*/ 1157702451 h 824"/>
              <a:gd name="T2" fmla="*/ 1258346701 w 2016"/>
              <a:gd name="T3" fmla="*/ 1335810835 h 824"/>
              <a:gd name="T4" fmla="*/ 0 w 2016"/>
              <a:gd name="T5" fmla="*/ 0 h 824"/>
              <a:gd name="T6" fmla="*/ 0 60000 65536"/>
              <a:gd name="T7" fmla="*/ 0 60000 65536"/>
              <a:gd name="T8" fmla="*/ 0 60000 65536"/>
            </a:gdLst>
            <a:ahLst/>
            <a:cxnLst>
              <a:cxn ang="T6">
                <a:pos x="T0" y="T1"/>
              </a:cxn>
              <a:cxn ang="T7">
                <a:pos x="T2" y="T3"/>
              </a:cxn>
              <a:cxn ang="T8">
                <a:pos x="T4" y="T5"/>
              </a:cxn>
            </a:cxnLst>
            <a:rect l="0" t="0" r="r" b="b"/>
            <a:pathLst>
              <a:path w="2016" h="824">
                <a:moveTo>
                  <a:pt x="2016" y="624"/>
                </a:moveTo>
                <a:cubicBezTo>
                  <a:pt x="1584" y="724"/>
                  <a:pt x="1152" y="824"/>
                  <a:pt x="816" y="720"/>
                </a:cubicBezTo>
                <a:cubicBezTo>
                  <a:pt x="480" y="616"/>
                  <a:pt x="240" y="308"/>
                  <a:pt x="0" y="0"/>
                </a:cubicBezTo>
              </a:path>
            </a:pathLst>
          </a:custGeom>
          <a:noFill/>
          <a:ln w="57150" cap="flat" cmpd="sng">
            <a:solidFill>
              <a:srgbClr val="0000FF"/>
            </a:solidFill>
            <a:prstDash val="solid"/>
            <a:round/>
            <a:headEnd type="none" w="med" len="med"/>
            <a:tailEnd type="triangle" w="lg"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49" name="Rectangle 44"/>
          <p:cNvSpPr>
            <a:spLocks noChangeArrowheads="1"/>
          </p:cNvSpPr>
          <p:nvPr/>
        </p:nvSpPr>
        <p:spPr bwMode="auto">
          <a:xfrm>
            <a:off x="4960938" y="5029200"/>
            <a:ext cx="1346844" cy="353943"/>
          </a:xfrm>
          <a:prstGeom prst="rect">
            <a:avLst/>
          </a:prstGeom>
          <a:solidFill>
            <a:srgbClr val="00FF00"/>
          </a:solidFill>
          <a:ln>
            <a:noFill/>
          </a:ln>
          <a:effectLst/>
          <a:extLst>
            <a:ext uri="{91240B29-F687-4F45-9708-019B960494DF}">
              <a14:hiddenLine xmlns:a14="http://schemas.microsoft.com/office/drawing/2010/main" w="25400">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p>
            <a:pPr algn="ctr">
              <a:spcBef>
                <a:spcPct val="50000"/>
              </a:spcBef>
            </a:pPr>
            <a:r>
              <a:rPr lang="ja-JP" altLang="en-US" sz="2000" b="1" dirty="0" smtClean="0">
                <a:solidFill>
                  <a:srgbClr val="000000"/>
                </a:solidFill>
              </a:rPr>
              <a:t>大麦・裸麦</a:t>
            </a:r>
            <a:endParaRPr lang="ja-JP" altLang="en-US" sz="2000" b="1" dirty="0">
              <a:solidFill>
                <a:srgbClr val="000000"/>
              </a:solidFill>
            </a:endParaRPr>
          </a:p>
        </p:txBody>
      </p:sp>
      <p:sp>
        <p:nvSpPr>
          <p:cNvPr id="50" name="Rectangle 43"/>
          <p:cNvSpPr>
            <a:spLocks noChangeArrowheads="1"/>
          </p:cNvSpPr>
          <p:nvPr/>
        </p:nvSpPr>
        <p:spPr bwMode="auto">
          <a:xfrm>
            <a:off x="6184900" y="2345373"/>
            <a:ext cx="413575" cy="246221"/>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algn="ctr">
              <a:spcBef>
                <a:spcPct val="50000"/>
              </a:spcBef>
            </a:pPr>
            <a:r>
              <a:rPr lang="ja-JP" altLang="en-US" sz="1600" b="1" dirty="0">
                <a:solidFill>
                  <a:srgbClr val="000000"/>
                </a:solidFill>
              </a:rPr>
              <a:t>鶏</a:t>
            </a:r>
            <a:r>
              <a:rPr lang="ja-JP" altLang="en-US" sz="1600" b="1" dirty="0" smtClean="0">
                <a:solidFill>
                  <a:srgbClr val="000000"/>
                </a:solidFill>
              </a:rPr>
              <a:t>肉</a:t>
            </a:r>
            <a:endParaRPr lang="ja-JP" altLang="en-US" sz="1600" b="1" dirty="0">
              <a:solidFill>
                <a:srgbClr val="000000"/>
              </a:solidFill>
            </a:endParaRPr>
          </a:p>
        </p:txBody>
      </p:sp>
      <p:sp>
        <p:nvSpPr>
          <p:cNvPr id="51" name="Rectangle 43"/>
          <p:cNvSpPr>
            <a:spLocks noChangeArrowheads="1"/>
          </p:cNvSpPr>
          <p:nvPr/>
        </p:nvSpPr>
        <p:spPr bwMode="auto">
          <a:xfrm>
            <a:off x="5822621" y="2058114"/>
            <a:ext cx="1138132" cy="246221"/>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pPr algn="ctr">
              <a:spcBef>
                <a:spcPct val="50000"/>
              </a:spcBef>
            </a:pPr>
            <a:r>
              <a:rPr lang="ja-JP" altLang="en-US" sz="1600" b="1" dirty="0" smtClean="0">
                <a:solidFill>
                  <a:srgbClr val="000000"/>
                </a:solidFill>
              </a:rPr>
              <a:t>牛乳・乳製品</a:t>
            </a:r>
            <a:endParaRPr lang="ja-JP" altLang="en-US" sz="1600" b="1" dirty="0">
              <a:solidFill>
                <a:srgbClr val="000000"/>
              </a:solidFill>
            </a:endParaRPr>
          </a:p>
        </p:txBody>
      </p:sp>
      <p:sp>
        <p:nvSpPr>
          <p:cNvPr id="52" name="Rectangle 39"/>
          <p:cNvSpPr>
            <a:spLocks noChangeArrowheads="1"/>
          </p:cNvSpPr>
          <p:nvPr/>
        </p:nvSpPr>
        <p:spPr bwMode="auto">
          <a:xfrm>
            <a:off x="7415261" y="2129929"/>
            <a:ext cx="1011815" cy="338554"/>
          </a:xfrm>
          <a:prstGeom prst="rect">
            <a:avLst/>
          </a:prstGeom>
          <a:solidFill>
            <a:srgbClr val="FFFF66"/>
          </a:solidFill>
          <a:ln>
            <a:noFill/>
          </a:ln>
          <a:effectLst/>
          <a:extLst/>
        </p:spPr>
        <p:txBody>
          <a:bodyPr wrap="none" anchor="ctr">
            <a:spAutoFit/>
          </a:bodyPr>
          <a:lstStyle/>
          <a:p>
            <a:pPr algn="ctr">
              <a:spcBef>
                <a:spcPct val="50000"/>
              </a:spcBef>
            </a:pPr>
            <a:r>
              <a:rPr lang="ja-JP" altLang="en-US" sz="1600" b="1" dirty="0" smtClean="0">
                <a:solidFill>
                  <a:srgbClr val="000000"/>
                </a:solidFill>
              </a:rPr>
              <a:t>工業製品</a:t>
            </a:r>
            <a:endParaRPr lang="ja-JP" altLang="en-US" sz="1600" b="1" dirty="0">
              <a:solidFill>
                <a:srgbClr val="000000"/>
              </a:solidFill>
            </a:endParaRPr>
          </a:p>
        </p:txBody>
      </p:sp>
      <p:sp>
        <p:nvSpPr>
          <p:cNvPr id="53" name="Text Box 3"/>
          <p:cNvSpPr txBox="1">
            <a:spLocks noChangeArrowheads="1"/>
          </p:cNvSpPr>
          <p:nvPr/>
        </p:nvSpPr>
        <p:spPr bwMode="auto">
          <a:xfrm>
            <a:off x="5436096" y="6237313"/>
            <a:ext cx="36724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1400" b="1" dirty="0" smtClean="0"/>
              <a:t>（三宅、</a:t>
            </a:r>
            <a:r>
              <a:rPr lang="en-US" altLang="ja-JP" sz="1400" b="1" dirty="0" smtClean="0"/>
              <a:t>2002</a:t>
            </a:r>
            <a:r>
              <a:rPr lang="ja-JP" altLang="en-US" sz="1400" b="1" dirty="0" err="1" smtClean="0"/>
              <a:t>、</a:t>
            </a:r>
            <a:r>
              <a:rPr lang="ja-JP" altLang="en-US" sz="1400" b="1" dirty="0" smtClean="0"/>
              <a:t>佐藤、</a:t>
            </a:r>
            <a:r>
              <a:rPr lang="en-US" altLang="ja-JP" sz="1400" b="1" dirty="0" smtClean="0"/>
              <a:t>2003</a:t>
            </a:r>
            <a:r>
              <a:rPr lang="ja-JP" altLang="en-US" sz="1400" b="1" dirty="0" err="1" smtClean="0"/>
              <a:t>、</a:t>
            </a:r>
            <a:r>
              <a:rPr lang="en-US" altLang="ja-JP" sz="1400" b="1" dirty="0" smtClean="0"/>
              <a:t>Oki et al., 2003</a:t>
            </a:r>
            <a:r>
              <a:rPr lang="ja-JP" altLang="en-US" sz="1400" b="1" dirty="0" smtClean="0"/>
              <a:t>）</a:t>
            </a:r>
            <a:endParaRPr lang="en-US" altLang="ja-JP" sz="1400" b="1" dirty="0"/>
          </a:p>
        </p:txBody>
      </p:sp>
      <p:sp>
        <p:nvSpPr>
          <p:cNvPr id="5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47</a:t>
            </a:fld>
            <a:endParaRPr kumimoji="0" lang="en-US" altLang="ja-JP" sz="1400" dirty="0" smtClean="0">
              <a:solidFill>
                <a:srgbClr val="6699FF"/>
              </a:solidFill>
              <a:latin typeface="Courier New" pitchFamily="49" charset="0"/>
            </a:endParaRPr>
          </a:p>
        </p:txBody>
      </p:sp>
      <p:sp>
        <p:nvSpPr>
          <p:cNvPr id="55" name="Text Box 3"/>
          <p:cNvSpPr txBox="1">
            <a:spLocks noChangeArrowheads="1"/>
          </p:cNvSpPr>
          <p:nvPr/>
        </p:nvSpPr>
        <p:spPr bwMode="auto">
          <a:xfrm>
            <a:off x="3491880" y="42670"/>
            <a:ext cx="3528392" cy="276999"/>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(103</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19123911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2-2</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484784"/>
            <a:ext cx="8610600" cy="51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en-US" altLang="ja-JP" sz="3600" dirty="0">
                <a:solidFill>
                  <a:srgbClr val="000000"/>
                </a:solidFill>
                <a:ea typeface="ＭＳ Ｐゴシック" charset="-128"/>
                <a:sym typeface="Wingdings" pitchFamily="2" charset="2"/>
              </a:rPr>
              <a:t>2000</a:t>
            </a:r>
            <a:r>
              <a:rPr lang="ja-JP" altLang="en-US" sz="3600" dirty="0">
                <a:solidFill>
                  <a:srgbClr val="000000"/>
                </a:solidFill>
                <a:ea typeface="ＭＳ Ｐゴシック" charset="-128"/>
                <a:sym typeface="Wingdings" pitchFamily="2" charset="2"/>
              </a:rPr>
              <a:t>年における各地域間の仮想水</a:t>
            </a:r>
            <a:r>
              <a:rPr lang="ja-JP" altLang="en-US" sz="3600" dirty="0" smtClean="0">
                <a:solidFill>
                  <a:srgbClr val="000000"/>
                </a:solidFill>
                <a:ea typeface="ＭＳ Ｐゴシック" charset="-128"/>
                <a:sym typeface="Wingdings" pitchFamily="2" charset="2"/>
              </a:rPr>
              <a:t>貿易。国連農業食糧機関のデータ等に基づいて推計。（河村、</a:t>
            </a:r>
            <a:r>
              <a:rPr lang="en-US" altLang="ja-JP" sz="3600" dirty="0" smtClean="0">
                <a:solidFill>
                  <a:srgbClr val="000000"/>
                </a:solidFill>
                <a:ea typeface="ＭＳ Ｐゴシック" charset="-128"/>
                <a:sym typeface="Wingdings" pitchFamily="2" charset="2"/>
              </a:rPr>
              <a:t>2003</a:t>
            </a:r>
            <a:r>
              <a:rPr lang="ja-JP" altLang="en-US" sz="3600" dirty="0" smtClean="0">
                <a:solidFill>
                  <a:srgbClr val="000000"/>
                </a:solidFill>
                <a:ea typeface="ＭＳ Ｐゴシック" charset="-128"/>
                <a:sym typeface="Wingdings" pitchFamily="2" charset="2"/>
              </a:rPr>
              <a:t>より）</a:t>
            </a:r>
            <a:endParaRPr lang="ja-JP" altLang="en-US" sz="3600" dirty="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48</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22940860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2" descr="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6094"/>
            <a:ext cx="91440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3399"/>
                </a:solidFill>
                <a:miter lim="800000"/>
                <a:headEnd/>
                <a:tailEnd/>
              </a14:hiddenLine>
            </a:ext>
          </a:extLst>
        </p:spPr>
      </p:pic>
      <p:sp>
        <p:nvSpPr>
          <p:cNvPr id="58372" name="Freeform 3"/>
          <p:cNvSpPr>
            <a:spLocks/>
          </p:cNvSpPr>
          <p:nvPr/>
        </p:nvSpPr>
        <p:spPr bwMode="auto">
          <a:xfrm>
            <a:off x="4800600" y="2664544"/>
            <a:ext cx="2209800" cy="1003300"/>
          </a:xfrm>
          <a:custGeom>
            <a:avLst/>
            <a:gdLst>
              <a:gd name="T0" fmla="*/ 2147483647 w 1392"/>
              <a:gd name="T1" fmla="*/ 0 h 632"/>
              <a:gd name="T2" fmla="*/ 2147483647 w 1392"/>
              <a:gd name="T3" fmla="*/ 2147483647 h 632"/>
              <a:gd name="T4" fmla="*/ 0 w 1392"/>
              <a:gd name="T5" fmla="*/ 2147483647 h 632"/>
              <a:gd name="T6" fmla="*/ 0 60000 65536"/>
              <a:gd name="T7" fmla="*/ 0 60000 65536"/>
              <a:gd name="T8" fmla="*/ 0 60000 65536"/>
            </a:gdLst>
            <a:ahLst/>
            <a:cxnLst>
              <a:cxn ang="T6">
                <a:pos x="T0" y="T1"/>
              </a:cxn>
              <a:cxn ang="T7">
                <a:pos x="T2" y="T3"/>
              </a:cxn>
              <a:cxn ang="T8">
                <a:pos x="T4" y="T5"/>
              </a:cxn>
            </a:cxnLst>
            <a:rect l="0" t="0" r="r" b="b"/>
            <a:pathLst>
              <a:path w="1392" h="632">
                <a:moveTo>
                  <a:pt x="1392" y="0"/>
                </a:moveTo>
                <a:cubicBezTo>
                  <a:pt x="1268" y="260"/>
                  <a:pt x="1144" y="520"/>
                  <a:pt x="912" y="576"/>
                </a:cubicBezTo>
                <a:cubicBezTo>
                  <a:pt x="680" y="632"/>
                  <a:pt x="340" y="484"/>
                  <a:pt x="0" y="336"/>
                </a:cubicBezTo>
              </a:path>
            </a:pathLst>
          </a:custGeom>
          <a:noFill/>
          <a:ln w="1270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73" name="AutoShape 4"/>
          <p:cNvSpPr>
            <a:spLocks noChangeArrowheads="1"/>
          </p:cNvSpPr>
          <p:nvPr/>
        </p:nvSpPr>
        <p:spPr bwMode="auto">
          <a:xfrm rot="-3921066">
            <a:off x="4648200" y="3045544"/>
            <a:ext cx="228600" cy="228600"/>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74" name="Line 5"/>
          <p:cNvSpPr>
            <a:spLocks noChangeShapeType="1"/>
          </p:cNvSpPr>
          <p:nvPr/>
        </p:nvSpPr>
        <p:spPr bwMode="auto">
          <a:xfrm flipH="1" flipV="1">
            <a:off x="5638800" y="2905844"/>
            <a:ext cx="685800" cy="0"/>
          </a:xfrm>
          <a:prstGeom prst="line">
            <a:avLst/>
          </a:prstGeom>
          <a:noFill/>
          <a:ln w="57150">
            <a:solidFill>
              <a:srgbClr val="333399"/>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75" name="Line 6"/>
          <p:cNvSpPr>
            <a:spLocks noChangeShapeType="1"/>
          </p:cNvSpPr>
          <p:nvPr/>
        </p:nvSpPr>
        <p:spPr bwMode="auto">
          <a:xfrm flipH="1">
            <a:off x="5486400" y="2067644"/>
            <a:ext cx="762000" cy="685800"/>
          </a:xfrm>
          <a:prstGeom prst="line">
            <a:avLst/>
          </a:prstGeom>
          <a:noFill/>
          <a:ln w="5715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76" name="Freeform 7"/>
          <p:cNvSpPr>
            <a:spLocks/>
          </p:cNvSpPr>
          <p:nvPr/>
        </p:nvSpPr>
        <p:spPr bwMode="auto">
          <a:xfrm>
            <a:off x="5715000" y="2512144"/>
            <a:ext cx="1295400" cy="241300"/>
          </a:xfrm>
          <a:custGeom>
            <a:avLst/>
            <a:gdLst>
              <a:gd name="T0" fmla="*/ 2147483647 w 816"/>
              <a:gd name="T1" fmla="*/ 2147483647 h 152"/>
              <a:gd name="T2" fmla="*/ 2147483647 w 816"/>
              <a:gd name="T3" fmla="*/ 2147483647 h 152"/>
              <a:gd name="T4" fmla="*/ 0 w 816"/>
              <a:gd name="T5" fmla="*/ 2147483647 h 152"/>
              <a:gd name="T6" fmla="*/ 0 60000 65536"/>
              <a:gd name="T7" fmla="*/ 0 60000 65536"/>
              <a:gd name="T8" fmla="*/ 0 60000 65536"/>
            </a:gdLst>
            <a:ahLst/>
            <a:cxnLst>
              <a:cxn ang="T6">
                <a:pos x="T0" y="T1"/>
              </a:cxn>
              <a:cxn ang="T7">
                <a:pos x="T2" y="T3"/>
              </a:cxn>
              <a:cxn ang="T8">
                <a:pos x="T4" y="T5"/>
              </a:cxn>
            </a:cxnLst>
            <a:rect l="0" t="0" r="r" b="b"/>
            <a:pathLst>
              <a:path w="816" h="152">
                <a:moveTo>
                  <a:pt x="816" y="104"/>
                </a:moveTo>
                <a:cubicBezTo>
                  <a:pt x="644" y="52"/>
                  <a:pt x="472" y="0"/>
                  <a:pt x="336" y="8"/>
                </a:cubicBezTo>
                <a:cubicBezTo>
                  <a:pt x="200" y="16"/>
                  <a:pt x="100" y="84"/>
                  <a:pt x="0" y="152"/>
                </a:cubicBezTo>
              </a:path>
            </a:pathLst>
          </a:custGeom>
          <a:noFill/>
          <a:ln w="1270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77" name="AutoShape 8"/>
          <p:cNvSpPr>
            <a:spLocks noChangeArrowheads="1"/>
          </p:cNvSpPr>
          <p:nvPr/>
        </p:nvSpPr>
        <p:spPr bwMode="auto">
          <a:xfrm rot="-7348271">
            <a:off x="5562600" y="2677244"/>
            <a:ext cx="228600" cy="228600"/>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78" name="Freeform 9"/>
          <p:cNvSpPr>
            <a:spLocks/>
          </p:cNvSpPr>
          <p:nvPr/>
        </p:nvSpPr>
        <p:spPr bwMode="auto">
          <a:xfrm>
            <a:off x="3276600" y="2753444"/>
            <a:ext cx="2057400" cy="914400"/>
          </a:xfrm>
          <a:custGeom>
            <a:avLst/>
            <a:gdLst>
              <a:gd name="T0" fmla="*/ 0 w 1296"/>
              <a:gd name="T1" fmla="*/ 2147483647 h 576"/>
              <a:gd name="T2" fmla="*/ 2147483647 w 1296"/>
              <a:gd name="T3" fmla="*/ 2147483647 h 576"/>
              <a:gd name="T4" fmla="*/ 2147483647 w 1296"/>
              <a:gd name="T5" fmla="*/ 0 h 576"/>
              <a:gd name="T6" fmla="*/ 0 60000 65536"/>
              <a:gd name="T7" fmla="*/ 0 60000 65536"/>
              <a:gd name="T8" fmla="*/ 0 60000 65536"/>
            </a:gdLst>
            <a:ahLst/>
            <a:cxnLst>
              <a:cxn ang="T6">
                <a:pos x="T0" y="T1"/>
              </a:cxn>
              <a:cxn ang="T7">
                <a:pos x="T2" y="T3"/>
              </a:cxn>
              <a:cxn ang="T8">
                <a:pos x="T4" y="T5"/>
              </a:cxn>
            </a:cxnLst>
            <a:rect l="0" t="0" r="r" b="b"/>
            <a:pathLst>
              <a:path w="1296" h="576">
                <a:moveTo>
                  <a:pt x="0" y="576"/>
                </a:moveTo>
                <a:cubicBezTo>
                  <a:pt x="324" y="384"/>
                  <a:pt x="648" y="192"/>
                  <a:pt x="864" y="96"/>
                </a:cubicBezTo>
                <a:cubicBezTo>
                  <a:pt x="1080" y="0"/>
                  <a:pt x="1224" y="16"/>
                  <a:pt x="1296" y="0"/>
                </a:cubicBezTo>
              </a:path>
            </a:pathLst>
          </a:custGeom>
          <a:noFill/>
          <a:ln w="5715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79" name="AutoShape 10"/>
          <p:cNvSpPr>
            <a:spLocks noChangeArrowheads="1"/>
          </p:cNvSpPr>
          <p:nvPr/>
        </p:nvSpPr>
        <p:spPr bwMode="auto">
          <a:xfrm rot="4945897">
            <a:off x="5253038" y="2682007"/>
            <a:ext cx="152400" cy="152400"/>
          </a:xfrm>
          <a:prstGeom prst="triangle">
            <a:avLst>
              <a:gd name="adj" fmla="val 50000"/>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80" name="Freeform 11"/>
          <p:cNvSpPr>
            <a:spLocks/>
          </p:cNvSpPr>
          <p:nvPr/>
        </p:nvSpPr>
        <p:spPr bwMode="auto">
          <a:xfrm>
            <a:off x="5486400" y="2905844"/>
            <a:ext cx="2133600" cy="1104900"/>
          </a:xfrm>
          <a:custGeom>
            <a:avLst/>
            <a:gdLst>
              <a:gd name="T0" fmla="*/ 2147483647 w 1344"/>
              <a:gd name="T1" fmla="*/ 2147483647 h 696"/>
              <a:gd name="T2" fmla="*/ 2147483647 w 1344"/>
              <a:gd name="T3" fmla="*/ 2147483647 h 696"/>
              <a:gd name="T4" fmla="*/ 2147483647 w 1344"/>
              <a:gd name="T5" fmla="*/ 2147483647 h 696"/>
              <a:gd name="T6" fmla="*/ 0 w 1344"/>
              <a:gd name="T7" fmla="*/ 0 h 6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4" h="696">
                <a:moveTo>
                  <a:pt x="1344" y="672"/>
                </a:moveTo>
                <a:cubicBezTo>
                  <a:pt x="1164" y="684"/>
                  <a:pt x="984" y="696"/>
                  <a:pt x="816" y="672"/>
                </a:cubicBezTo>
                <a:cubicBezTo>
                  <a:pt x="648" y="648"/>
                  <a:pt x="472" y="640"/>
                  <a:pt x="336" y="528"/>
                </a:cubicBezTo>
                <a:cubicBezTo>
                  <a:pt x="200" y="416"/>
                  <a:pt x="100" y="208"/>
                  <a:pt x="0" y="0"/>
                </a:cubicBezTo>
              </a:path>
            </a:pathLst>
          </a:custGeom>
          <a:noFill/>
          <a:ln w="1905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81" name="AutoShape 12"/>
          <p:cNvSpPr>
            <a:spLocks noChangeArrowheads="1"/>
          </p:cNvSpPr>
          <p:nvPr/>
        </p:nvSpPr>
        <p:spPr bwMode="auto">
          <a:xfrm rot="-1091019">
            <a:off x="5335588" y="2764557"/>
            <a:ext cx="304800" cy="228600"/>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82" name="Freeform 13"/>
          <p:cNvSpPr>
            <a:spLocks/>
          </p:cNvSpPr>
          <p:nvPr/>
        </p:nvSpPr>
        <p:spPr bwMode="auto">
          <a:xfrm>
            <a:off x="2133600" y="1661244"/>
            <a:ext cx="4953000" cy="711200"/>
          </a:xfrm>
          <a:custGeom>
            <a:avLst/>
            <a:gdLst>
              <a:gd name="T0" fmla="*/ 0 w 3120"/>
              <a:gd name="T1" fmla="*/ 2147483647 h 448"/>
              <a:gd name="T2" fmla="*/ 2147483647 w 3120"/>
              <a:gd name="T3" fmla="*/ 2147483647 h 448"/>
              <a:gd name="T4" fmla="*/ 2147483647 w 3120"/>
              <a:gd name="T5" fmla="*/ 2147483647 h 448"/>
              <a:gd name="T6" fmla="*/ 2147483647 w 3120"/>
              <a:gd name="T7" fmla="*/ 2147483647 h 448"/>
              <a:gd name="T8" fmla="*/ 2147483647 w 3120"/>
              <a:gd name="T9" fmla="*/ 2147483647 h 4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448">
                <a:moveTo>
                  <a:pt x="0" y="304"/>
                </a:moveTo>
                <a:cubicBezTo>
                  <a:pt x="284" y="208"/>
                  <a:pt x="568" y="112"/>
                  <a:pt x="864" y="64"/>
                </a:cubicBezTo>
                <a:cubicBezTo>
                  <a:pt x="1160" y="16"/>
                  <a:pt x="1496" y="0"/>
                  <a:pt x="1776" y="16"/>
                </a:cubicBezTo>
                <a:cubicBezTo>
                  <a:pt x="2056" y="32"/>
                  <a:pt x="2320" y="88"/>
                  <a:pt x="2544" y="160"/>
                </a:cubicBezTo>
                <a:cubicBezTo>
                  <a:pt x="2768" y="232"/>
                  <a:pt x="2944" y="340"/>
                  <a:pt x="3120" y="448"/>
                </a:cubicBezTo>
              </a:path>
            </a:pathLst>
          </a:custGeom>
          <a:noFill/>
          <a:ln w="2794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83" name="AutoShape 14"/>
          <p:cNvSpPr>
            <a:spLocks noChangeArrowheads="1"/>
          </p:cNvSpPr>
          <p:nvPr/>
        </p:nvSpPr>
        <p:spPr bwMode="auto">
          <a:xfrm rot="7898013">
            <a:off x="6892925" y="2302595"/>
            <a:ext cx="428625" cy="228600"/>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84" name="Freeform 15"/>
          <p:cNvSpPr>
            <a:spLocks/>
          </p:cNvSpPr>
          <p:nvPr/>
        </p:nvSpPr>
        <p:spPr bwMode="auto">
          <a:xfrm>
            <a:off x="1549400" y="2220044"/>
            <a:ext cx="1498600" cy="1447800"/>
          </a:xfrm>
          <a:custGeom>
            <a:avLst/>
            <a:gdLst>
              <a:gd name="T0" fmla="*/ 2147483647 w 944"/>
              <a:gd name="T1" fmla="*/ 0 h 912"/>
              <a:gd name="T2" fmla="*/ 2147483647 w 944"/>
              <a:gd name="T3" fmla="*/ 2147483647 h 912"/>
              <a:gd name="T4" fmla="*/ 2147483647 w 944"/>
              <a:gd name="T5" fmla="*/ 2147483647 h 912"/>
              <a:gd name="T6" fmla="*/ 0 60000 65536"/>
              <a:gd name="T7" fmla="*/ 0 60000 65536"/>
              <a:gd name="T8" fmla="*/ 0 60000 65536"/>
            </a:gdLst>
            <a:ahLst/>
            <a:cxnLst>
              <a:cxn ang="T6">
                <a:pos x="T0" y="T1"/>
              </a:cxn>
              <a:cxn ang="T7">
                <a:pos x="T2" y="T3"/>
              </a:cxn>
              <a:cxn ang="T8">
                <a:pos x="T4" y="T5"/>
              </a:cxn>
            </a:cxnLst>
            <a:rect l="0" t="0" r="r" b="b"/>
            <a:pathLst>
              <a:path w="944" h="912">
                <a:moveTo>
                  <a:pt x="176" y="0"/>
                </a:moveTo>
                <a:cubicBezTo>
                  <a:pt x="88" y="284"/>
                  <a:pt x="0" y="568"/>
                  <a:pt x="128" y="720"/>
                </a:cubicBezTo>
                <a:cubicBezTo>
                  <a:pt x="256" y="872"/>
                  <a:pt x="600" y="892"/>
                  <a:pt x="944" y="912"/>
                </a:cubicBezTo>
              </a:path>
            </a:pathLst>
          </a:custGeom>
          <a:noFill/>
          <a:ln w="1905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85" name="AutoShape 16"/>
          <p:cNvSpPr>
            <a:spLocks noChangeArrowheads="1"/>
          </p:cNvSpPr>
          <p:nvPr/>
        </p:nvSpPr>
        <p:spPr bwMode="auto">
          <a:xfrm rot="6385013">
            <a:off x="2125663" y="2820119"/>
            <a:ext cx="247650" cy="228600"/>
          </a:xfrm>
          <a:prstGeom prst="triangle">
            <a:avLst>
              <a:gd name="adj" fmla="val 50000"/>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86" name="Freeform 17"/>
          <p:cNvSpPr>
            <a:spLocks/>
          </p:cNvSpPr>
          <p:nvPr/>
        </p:nvSpPr>
        <p:spPr bwMode="auto">
          <a:xfrm>
            <a:off x="1857375" y="2220044"/>
            <a:ext cx="381000" cy="685800"/>
          </a:xfrm>
          <a:custGeom>
            <a:avLst/>
            <a:gdLst>
              <a:gd name="T0" fmla="*/ 0 w 240"/>
              <a:gd name="T1" fmla="*/ 0 h 432"/>
              <a:gd name="T2" fmla="*/ 2147483647 w 240"/>
              <a:gd name="T3" fmla="*/ 2147483647 h 432"/>
              <a:gd name="T4" fmla="*/ 2147483647 w 240"/>
              <a:gd name="T5" fmla="*/ 2147483647 h 432"/>
              <a:gd name="T6" fmla="*/ 0 60000 65536"/>
              <a:gd name="T7" fmla="*/ 0 60000 65536"/>
              <a:gd name="T8" fmla="*/ 0 60000 65536"/>
            </a:gdLst>
            <a:ahLst/>
            <a:cxnLst>
              <a:cxn ang="T6">
                <a:pos x="T0" y="T1"/>
              </a:cxn>
              <a:cxn ang="T7">
                <a:pos x="T2" y="T3"/>
              </a:cxn>
              <a:cxn ang="T8">
                <a:pos x="T4" y="T5"/>
              </a:cxn>
            </a:cxnLst>
            <a:rect l="0" t="0" r="r" b="b"/>
            <a:pathLst>
              <a:path w="240" h="432">
                <a:moveTo>
                  <a:pt x="0" y="0"/>
                </a:moveTo>
                <a:cubicBezTo>
                  <a:pt x="4" y="132"/>
                  <a:pt x="8" y="264"/>
                  <a:pt x="48" y="336"/>
                </a:cubicBezTo>
                <a:cubicBezTo>
                  <a:pt x="88" y="408"/>
                  <a:pt x="164" y="420"/>
                  <a:pt x="240" y="432"/>
                </a:cubicBezTo>
              </a:path>
            </a:pathLst>
          </a:custGeom>
          <a:noFill/>
          <a:ln w="1270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87" name="AutoShape 18"/>
          <p:cNvSpPr>
            <a:spLocks noChangeArrowheads="1"/>
          </p:cNvSpPr>
          <p:nvPr/>
        </p:nvSpPr>
        <p:spPr bwMode="auto">
          <a:xfrm rot="5621710">
            <a:off x="2940050" y="3561482"/>
            <a:ext cx="307975" cy="228600"/>
          </a:xfrm>
          <a:prstGeom prst="triangle">
            <a:avLst>
              <a:gd name="adj" fmla="val 50000"/>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88" name="Freeform 19"/>
          <p:cNvSpPr>
            <a:spLocks/>
          </p:cNvSpPr>
          <p:nvPr/>
        </p:nvSpPr>
        <p:spPr bwMode="auto">
          <a:xfrm>
            <a:off x="2133600" y="1889844"/>
            <a:ext cx="3276600" cy="635000"/>
          </a:xfrm>
          <a:custGeom>
            <a:avLst/>
            <a:gdLst>
              <a:gd name="T0" fmla="*/ 0 w 2064"/>
              <a:gd name="T1" fmla="*/ 2147483647 h 400"/>
              <a:gd name="T2" fmla="*/ 2147483647 w 2064"/>
              <a:gd name="T3" fmla="*/ 2147483647 h 400"/>
              <a:gd name="T4" fmla="*/ 2147483647 w 2064"/>
              <a:gd name="T5" fmla="*/ 2147483647 h 400"/>
              <a:gd name="T6" fmla="*/ 2147483647 w 2064"/>
              <a:gd name="T7" fmla="*/ 2147483647 h 400"/>
              <a:gd name="T8" fmla="*/ 2147483647 w 2064"/>
              <a:gd name="T9" fmla="*/ 2147483647 h 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64" h="400">
                <a:moveTo>
                  <a:pt x="0" y="160"/>
                </a:moveTo>
                <a:cubicBezTo>
                  <a:pt x="312" y="96"/>
                  <a:pt x="624" y="32"/>
                  <a:pt x="864" y="16"/>
                </a:cubicBezTo>
                <a:cubicBezTo>
                  <a:pt x="1104" y="0"/>
                  <a:pt x="1272" y="24"/>
                  <a:pt x="1440" y="64"/>
                </a:cubicBezTo>
                <a:cubicBezTo>
                  <a:pt x="1608" y="104"/>
                  <a:pt x="1768" y="200"/>
                  <a:pt x="1872" y="256"/>
                </a:cubicBezTo>
                <a:cubicBezTo>
                  <a:pt x="1976" y="312"/>
                  <a:pt x="2020" y="356"/>
                  <a:pt x="2064" y="400"/>
                </a:cubicBezTo>
              </a:path>
            </a:pathLst>
          </a:custGeom>
          <a:noFill/>
          <a:ln w="1905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89" name="AutoShape 20"/>
          <p:cNvSpPr>
            <a:spLocks noChangeArrowheads="1"/>
          </p:cNvSpPr>
          <p:nvPr/>
        </p:nvSpPr>
        <p:spPr bwMode="auto">
          <a:xfrm rot="8980927">
            <a:off x="5305425" y="2478807"/>
            <a:ext cx="280988" cy="239712"/>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90" name="Freeform 21"/>
          <p:cNvSpPr>
            <a:spLocks/>
          </p:cNvSpPr>
          <p:nvPr/>
        </p:nvSpPr>
        <p:spPr bwMode="auto">
          <a:xfrm>
            <a:off x="2133600" y="2143844"/>
            <a:ext cx="2362200" cy="533400"/>
          </a:xfrm>
          <a:custGeom>
            <a:avLst/>
            <a:gdLst>
              <a:gd name="T0" fmla="*/ 0 w 1488"/>
              <a:gd name="T1" fmla="*/ 0 h 336"/>
              <a:gd name="T2" fmla="*/ 2147483647 w 1488"/>
              <a:gd name="T3" fmla="*/ 2147483647 h 336"/>
              <a:gd name="T4" fmla="*/ 2147483647 w 1488"/>
              <a:gd name="T5" fmla="*/ 2147483647 h 336"/>
              <a:gd name="T6" fmla="*/ 2147483647 w 1488"/>
              <a:gd name="T7" fmla="*/ 2147483647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88" h="336">
                <a:moveTo>
                  <a:pt x="0" y="0"/>
                </a:moveTo>
                <a:cubicBezTo>
                  <a:pt x="232" y="28"/>
                  <a:pt x="464" y="56"/>
                  <a:pt x="672" y="96"/>
                </a:cubicBezTo>
                <a:cubicBezTo>
                  <a:pt x="880" y="136"/>
                  <a:pt x="1112" y="200"/>
                  <a:pt x="1248" y="240"/>
                </a:cubicBezTo>
                <a:cubicBezTo>
                  <a:pt x="1384" y="280"/>
                  <a:pt x="1436" y="308"/>
                  <a:pt x="1488" y="336"/>
                </a:cubicBezTo>
              </a:path>
            </a:pathLst>
          </a:custGeom>
          <a:noFill/>
          <a:ln w="1905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91" name="Freeform 22"/>
          <p:cNvSpPr>
            <a:spLocks/>
          </p:cNvSpPr>
          <p:nvPr/>
        </p:nvSpPr>
        <p:spPr bwMode="auto">
          <a:xfrm>
            <a:off x="2044700" y="2067644"/>
            <a:ext cx="2374900" cy="152400"/>
          </a:xfrm>
          <a:custGeom>
            <a:avLst/>
            <a:gdLst>
              <a:gd name="T0" fmla="*/ 2147483647 w 1496"/>
              <a:gd name="T1" fmla="*/ 2147483647 h 96"/>
              <a:gd name="T2" fmla="*/ 2147483647 w 1496"/>
              <a:gd name="T3" fmla="*/ 2147483647 h 96"/>
              <a:gd name="T4" fmla="*/ 2147483647 w 1496"/>
              <a:gd name="T5" fmla="*/ 0 h 96"/>
              <a:gd name="T6" fmla="*/ 2147483647 w 1496"/>
              <a:gd name="T7" fmla="*/ 2147483647 h 96"/>
              <a:gd name="T8" fmla="*/ 2147483647 w 1496"/>
              <a:gd name="T9" fmla="*/ 2147483647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6" h="96">
                <a:moveTo>
                  <a:pt x="56" y="48"/>
                </a:moveTo>
                <a:cubicBezTo>
                  <a:pt x="28" y="52"/>
                  <a:pt x="0" y="56"/>
                  <a:pt x="104" y="48"/>
                </a:cubicBezTo>
                <a:cubicBezTo>
                  <a:pt x="208" y="40"/>
                  <a:pt x="480" y="0"/>
                  <a:pt x="680" y="0"/>
                </a:cubicBezTo>
                <a:cubicBezTo>
                  <a:pt x="880" y="0"/>
                  <a:pt x="1168" y="32"/>
                  <a:pt x="1304" y="48"/>
                </a:cubicBezTo>
                <a:cubicBezTo>
                  <a:pt x="1440" y="64"/>
                  <a:pt x="1468" y="80"/>
                  <a:pt x="1496" y="96"/>
                </a:cubicBezTo>
              </a:path>
            </a:pathLst>
          </a:custGeom>
          <a:noFill/>
          <a:ln w="381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92" name="AutoShape 23"/>
          <p:cNvSpPr>
            <a:spLocks noChangeArrowheads="1"/>
          </p:cNvSpPr>
          <p:nvPr/>
        </p:nvSpPr>
        <p:spPr bwMode="auto">
          <a:xfrm rot="6358021">
            <a:off x="4343400" y="2143844"/>
            <a:ext cx="152400" cy="152400"/>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93" name="AutoShape 24"/>
          <p:cNvSpPr>
            <a:spLocks noChangeArrowheads="1"/>
          </p:cNvSpPr>
          <p:nvPr/>
        </p:nvSpPr>
        <p:spPr bwMode="auto">
          <a:xfrm rot="7184693">
            <a:off x="4366419" y="2573263"/>
            <a:ext cx="304800" cy="252412"/>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94" name="Line 25"/>
          <p:cNvSpPr>
            <a:spLocks noChangeShapeType="1"/>
          </p:cNvSpPr>
          <p:nvPr/>
        </p:nvSpPr>
        <p:spPr bwMode="auto">
          <a:xfrm>
            <a:off x="4648200" y="2386732"/>
            <a:ext cx="0" cy="138112"/>
          </a:xfrm>
          <a:prstGeom prst="line">
            <a:avLst/>
          </a:prstGeom>
          <a:noFill/>
          <a:ln w="2794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95" name="AutoShape 26"/>
          <p:cNvSpPr>
            <a:spLocks noChangeArrowheads="1"/>
          </p:cNvSpPr>
          <p:nvPr/>
        </p:nvSpPr>
        <p:spPr bwMode="auto">
          <a:xfrm rot="10800000" flipH="1">
            <a:off x="4481513" y="2510557"/>
            <a:ext cx="358775" cy="228600"/>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96" name="Freeform 27"/>
          <p:cNvSpPr>
            <a:spLocks/>
          </p:cNvSpPr>
          <p:nvPr/>
        </p:nvSpPr>
        <p:spPr bwMode="auto">
          <a:xfrm>
            <a:off x="3286125" y="2810594"/>
            <a:ext cx="1247775" cy="838200"/>
          </a:xfrm>
          <a:custGeom>
            <a:avLst/>
            <a:gdLst>
              <a:gd name="T0" fmla="*/ 0 w 786"/>
              <a:gd name="T1" fmla="*/ 2147483647 h 528"/>
              <a:gd name="T2" fmla="*/ 2147483647 w 786"/>
              <a:gd name="T3" fmla="*/ 2147483647 h 528"/>
              <a:gd name="T4" fmla="*/ 2147483647 w 786"/>
              <a:gd name="T5" fmla="*/ 2147483647 h 528"/>
              <a:gd name="T6" fmla="*/ 2147483647 w 786"/>
              <a:gd name="T7" fmla="*/ 0 h 5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6" h="528">
                <a:moveTo>
                  <a:pt x="0" y="528"/>
                </a:moveTo>
                <a:cubicBezTo>
                  <a:pt x="74" y="429"/>
                  <a:pt x="148" y="330"/>
                  <a:pt x="228" y="258"/>
                </a:cubicBezTo>
                <a:cubicBezTo>
                  <a:pt x="308" y="186"/>
                  <a:pt x="387" y="139"/>
                  <a:pt x="480" y="96"/>
                </a:cubicBezTo>
                <a:cubicBezTo>
                  <a:pt x="573" y="53"/>
                  <a:pt x="679" y="26"/>
                  <a:pt x="786" y="0"/>
                </a:cubicBezTo>
              </a:path>
            </a:pathLst>
          </a:custGeom>
          <a:noFill/>
          <a:ln w="381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97" name="AutoShape 28"/>
          <p:cNvSpPr>
            <a:spLocks noChangeArrowheads="1"/>
          </p:cNvSpPr>
          <p:nvPr/>
        </p:nvSpPr>
        <p:spPr bwMode="auto">
          <a:xfrm rot="5172400">
            <a:off x="4507706" y="2727251"/>
            <a:ext cx="123825" cy="176212"/>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98" name="AutoShape 29"/>
          <p:cNvSpPr>
            <a:spLocks noChangeArrowheads="1"/>
          </p:cNvSpPr>
          <p:nvPr/>
        </p:nvSpPr>
        <p:spPr bwMode="auto">
          <a:xfrm rot="5825126">
            <a:off x="4460081" y="3032051"/>
            <a:ext cx="123825" cy="176212"/>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99" name="Line 30"/>
          <p:cNvSpPr>
            <a:spLocks noChangeShapeType="1"/>
          </p:cNvSpPr>
          <p:nvPr/>
        </p:nvSpPr>
        <p:spPr bwMode="auto">
          <a:xfrm flipH="1" flipV="1">
            <a:off x="4800600" y="2343869"/>
            <a:ext cx="333375" cy="203200"/>
          </a:xfrm>
          <a:prstGeom prst="line">
            <a:avLst/>
          </a:prstGeom>
          <a:noFill/>
          <a:ln w="1270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00" name="AutoShape 31"/>
          <p:cNvSpPr>
            <a:spLocks noChangeArrowheads="1"/>
          </p:cNvSpPr>
          <p:nvPr/>
        </p:nvSpPr>
        <p:spPr bwMode="auto">
          <a:xfrm rot="7633805">
            <a:off x="5095875" y="2505794"/>
            <a:ext cx="228600" cy="228600"/>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401" name="Line 32"/>
          <p:cNvSpPr>
            <a:spLocks noChangeShapeType="1"/>
          </p:cNvSpPr>
          <p:nvPr/>
        </p:nvSpPr>
        <p:spPr bwMode="auto">
          <a:xfrm flipH="1" flipV="1">
            <a:off x="7221538" y="2877269"/>
            <a:ext cx="350837" cy="1133475"/>
          </a:xfrm>
          <a:prstGeom prst="line">
            <a:avLst/>
          </a:prstGeom>
          <a:noFill/>
          <a:ln w="1270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02" name="AutoShape 33"/>
          <p:cNvSpPr>
            <a:spLocks noChangeArrowheads="1"/>
          </p:cNvSpPr>
          <p:nvPr/>
        </p:nvSpPr>
        <p:spPr bwMode="auto">
          <a:xfrm rot="-745524">
            <a:off x="7085013" y="2678832"/>
            <a:ext cx="228600" cy="228600"/>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403" name="Freeform 34"/>
          <p:cNvSpPr>
            <a:spLocks/>
          </p:cNvSpPr>
          <p:nvPr/>
        </p:nvSpPr>
        <p:spPr bwMode="auto">
          <a:xfrm>
            <a:off x="1838325" y="2239094"/>
            <a:ext cx="828675" cy="647700"/>
          </a:xfrm>
          <a:custGeom>
            <a:avLst/>
            <a:gdLst>
              <a:gd name="T0" fmla="*/ 0 w 522"/>
              <a:gd name="T1" fmla="*/ 0 h 408"/>
              <a:gd name="T2" fmla="*/ 2147483647 w 522"/>
              <a:gd name="T3" fmla="*/ 2147483647 h 408"/>
              <a:gd name="T4" fmla="*/ 2147483647 w 522"/>
              <a:gd name="T5" fmla="*/ 2147483647 h 408"/>
              <a:gd name="T6" fmla="*/ 0 60000 65536"/>
              <a:gd name="T7" fmla="*/ 0 60000 65536"/>
              <a:gd name="T8" fmla="*/ 0 60000 65536"/>
            </a:gdLst>
            <a:ahLst/>
            <a:cxnLst>
              <a:cxn ang="T6">
                <a:pos x="T0" y="T1"/>
              </a:cxn>
              <a:cxn ang="T7">
                <a:pos x="T2" y="T3"/>
              </a:cxn>
              <a:cxn ang="T8">
                <a:pos x="T4" y="T5"/>
              </a:cxn>
            </a:cxnLst>
            <a:rect l="0" t="0" r="r" b="b"/>
            <a:pathLst>
              <a:path w="522" h="408">
                <a:moveTo>
                  <a:pt x="0" y="0"/>
                </a:moveTo>
                <a:cubicBezTo>
                  <a:pt x="52" y="86"/>
                  <a:pt x="105" y="172"/>
                  <a:pt x="192" y="240"/>
                </a:cubicBezTo>
                <a:cubicBezTo>
                  <a:pt x="279" y="308"/>
                  <a:pt x="400" y="358"/>
                  <a:pt x="522" y="408"/>
                </a:cubicBezTo>
              </a:path>
            </a:pathLst>
          </a:custGeom>
          <a:noFill/>
          <a:ln w="5715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04" name="AutoShape 35"/>
          <p:cNvSpPr>
            <a:spLocks noChangeArrowheads="1"/>
          </p:cNvSpPr>
          <p:nvPr/>
        </p:nvSpPr>
        <p:spPr bwMode="auto">
          <a:xfrm rot="6834863">
            <a:off x="2669381" y="2812976"/>
            <a:ext cx="123825" cy="176212"/>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52644" name="Text Box 36"/>
          <p:cNvSpPr txBox="1">
            <a:spLocks noChangeArrowheads="1"/>
          </p:cNvSpPr>
          <p:nvPr/>
        </p:nvSpPr>
        <p:spPr bwMode="auto">
          <a:xfrm>
            <a:off x="2676525" y="2882032"/>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ja-JP" sz="1600" dirty="0">
                <a:solidFill>
                  <a:schemeClr val="tx2"/>
                </a:solidFill>
                <a:effectLst>
                  <a:outerShdw blurRad="38100" dist="38100" dir="2700000" algn="tl">
                    <a:srgbClr val="C0C0C0"/>
                  </a:outerShdw>
                </a:effectLst>
              </a:rPr>
              <a:t>Caribbean</a:t>
            </a:r>
          </a:p>
        </p:txBody>
      </p:sp>
      <p:sp>
        <p:nvSpPr>
          <p:cNvPr id="58406" name="Freeform 37"/>
          <p:cNvSpPr>
            <a:spLocks/>
          </p:cNvSpPr>
          <p:nvPr/>
        </p:nvSpPr>
        <p:spPr bwMode="auto">
          <a:xfrm>
            <a:off x="1866900" y="2248619"/>
            <a:ext cx="2571750" cy="866775"/>
          </a:xfrm>
          <a:custGeom>
            <a:avLst/>
            <a:gdLst>
              <a:gd name="T0" fmla="*/ 0 w 1620"/>
              <a:gd name="T1" fmla="*/ 0 h 546"/>
              <a:gd name="T2" fmla="*/ 2147483647 w 1620"/>
              <a:gd name="T3" fmla="*/ 2147483647 h 546"/>
              <a:gd name="T4" fmla="*/ 2147483647 w 1620"/>
              <a:gd name="T5" fmla="*/ 2147483647 h 546"/>
              <a:gd name="T6" fmla="*/ 2147483647 w 1620"/>
              <a:gd name="T7" fmla="*/ 2147483647 h 5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0" h="546">
                <a:moveTo>
                  <a:pt x="0" y="0"/>
                </a:moveTo>
                <a:cubicBezTo>
                  <a:pt x="173" y="101"/>
                  <a:pt x="346" y="203"/>
                  <a:pt x="504" y="270"/>
                </a:cubicBezTo>
                <a:cubicBezTo>
                  <a:pt x="662" y="337"/>
                  <a:pt x="762" y="356"/>
                  <a:pt x="948" y="402"/>
                </a:cubicBezTo>
                <a:cubicBezTo>
                  <a:pt x="1134" y="448"/>
                  <a:pt x="1377" y="497"/>
                  <a:pt x="1620" y="546"/>
                </a:cubicBezTo>
              </a:path>
            </a:pathLst>
          </a:custGeom>
          <a:noFill/>
          <a:ln w="38100"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52646" name="Text Box 38"/>
          <p:cNvSpPr txBox="1">
            <a:spLocks noChangeArrowheads="1"/>
          </p:cNvSpPr>
          <p:nvPr/>
        </p:nvSpPr>
        <p:spPr bwMode="auto">
          <a:xfrm>
            <a:off x="635000" y="2200994"/>
            <a:ext cx="13716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50000"/>
              </a:spcBef>
              <a:defRPr/>
            </a:pPr>
            <a:r>
              <a:rPr lang="en-US" altLang="ja-JP" sz="1800">
                <a:solidFill>
                  <a:schemeClr val="tx2"/>
                </a:solidFill>
                <a:effectLst>
                  <a:outerShdw blurRad="38100" dist="38100" dir="2700000" algn="tl">
                    <a:srgbClr val="C0C0C0"/>
                  </a:outerShdw>
                </a:effectLst>
              </a:rPr>
              <a:t>North</a:t>
            </a:r>
            <a:r>
              <a:rPr lang="en-US" altLang="ja-JP" sz="1800">
                <a:solidFill>
                  <a:srgbClr val="F8F400"/>
                </a:solidFill>
                <a:effectLst>
                  <a:outerShdw blurRad="38100" dist="38100" dir="2700000" algn="tl">
                    <a:srgbClr val="C0C0C0"/>
                  </a:outerShdw>
                </a:effectLst>
              </a:rPr>
              <a:t> </a:t>
            </a:r>
            <a:r>
              <a:rPr lang="en-US" altLang="ja-JP" sz="1800">
                <a:solidFill>
                  <a:schemeClr val="tx2"/>
                </a:solidFill>
                <a:effectLst>
                  <a:outerShdw blurRad="38100" dist="38100" dir="2700000" algn="tl">
                    <a:srgbClr val="C0C0C0"/>
                  </a:outerShdw>
                </a:effectLst>
              </a:rPr>
              <a:t>America</a:t>
            </a:r>
          </a:p>
        </p:txBody>
      </p:sp>
      <p:sp>
        <p:nvSpPr>
          <p:cNvPr id="3652647" name="Text Box 39"/>
          <p:cNvSpPr txBox="1">
            <a:spLocks noChangeArrowheads="1"/>
          </p:cNvSpPr>
          <p:nvPr/>
        </p:nvSpPr>
        <p:spPr bwMode="auto">
          <a:xfrm>
            <a:off x="1800225" y="2966169"/>
            <a:ext cx="10858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0000"/>
              </a:lnSpc>
              <a:spcBef>
                <a:spcPct val="50000"/>
              </a:spcBef>
              <a:defRPr/>
            </a:pPr>
            <a:r>
              <a:rPr lang="en-US" altLang="ja-JP" sz="1800">
                <a:solidFill>
                  <a:schemeClr val="tx2"/>
                </a:solidFill>
                <a:effectLst>
                  <a:outerShdw blurRad="38100" dist="38100" dir="2700000" algn="tl">
                    <a:srgbClr val="C0C0C0"/>
                  </a:outerShdw>
                </a:effectLst>
              </a:rPr>
              <a:t>Central </a:t>
            </a:r>
            <a:br>
              <a:rPr lang="en-US" altLang="ja-JP" sz="1800">
                <a:solidFill>
                  <a:schemeClr val="tx2"/>
                </a:solidFill>
                <a:effectLst>
                  <a:outerShdw blurRad="38100" dist="38100" dir="2700000" algn="tl">
                    <a:srgbClr val="C0C0C0"/>
                  </a:outerShdw>
                </a:effectLst>
              </a:rPr>
            </a:br>
            <a:r>
              <a:rPr lang="en-US" altLang="ja-JP" sz="1800">
                <a:solidFill>
                  <a:schemeClr val="tx2"/>
                </a:solidFill>
                <a:effectLst>
                  <a:outerShdw blurRad="38100" dist="38100" dir="2700000" algn="tl">
                    <a:srgbClr val="C0C0C0"/>
                  </a:outerShdw>
                </a:effectLst>
              </a:rPr>
              <a:t>America</a:t>
            </a:r>
          </a:p>
        </p:txBody>
      </p:sp>
      <p:sp>
        <p:nvSpPr>
          <p:cNvPr id="3652648" name="Text Box 40"/>
          <p:cNvSpPr txBox="1">
            <a:spLocks noChangeArrowheads="1"/>
          </p:cNvSpPr>
          <p:nvPr/>
        </p:nvSpPr>
        <p:spPr bwMode="auto">
          <a:xfrm>
            <a:off x="1949450" y="3705944"/>
            <a:ext cx="1258888"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50000"/>
              </a:spcBef>
              <a:defRPr/>
            </a:pPr>
            <a:r>
              <a:rPr lang="ja-JP" altLang="en-US" sz="1800">
                <a:solidFill>
                  <a:srgbClr val="F8F400"/>
                </a:solidFill>
                <a:effectLst>
                  <a:outerShdw blurRad="38100" dist="38100" dir="2700000" algn="tl">
                    <a:srgbClr val="C0C0C0"/>
                  </a:outerShdw>
                </a:effectLst>
              </a:rPr>
              <a:t> </a:t>
            </a:r>
            <a:r>
              <a:rPr lang="en-US" altLang="ja-JP" sz="1800">
                <a:solidFill>
                  <a:schemeClr val="tx2"/>
                </a:solidFill>
                <a:effectLst>
                  <a:outerShdw blurRad="38100" dist="38100" dir="2700000" algn="tl">
                    <a:srgbClr val="C0C0C0"/>
                  </a:outerShdw>
                </a:effectLst>
              </a:rPr>
              <a:t>South America</a:t>
            </a:r>
          </a:p>
        </p:txBody>
      </p:sp>
      <p:sp>
        <p:nvSpPr>
          <p:cNvPr id="3652649" name="Text Box 41"/>
          <p:cNvSpPr txBox="1">
            <a:spLocks noChangeArrowheads="1"/>
          </p:cNvSpPr>
          <p:nvPr/>
        </p:nvSpPr>
        <p:spPr bwMode="auto">
          <a:xfrm>
            <a:off x="4076700" y="3274144"/>
            <a:ext cx="8016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defRPr/>
            </a:pPr>
            <a:r>
              <a:rPr lang="en-US" altLang="ja-JP" sz="1600">
                <a:solidFill>
                  <a:schemeClr val="tx2"/>
                </a:solidFill>
                <a:effectLst>
                  <a:outerShdw blurRad="38100" dist="38100" dir="2700000" algn="tl">
                    <a:srgbClr val="C0C0C0"/>
                  </a:outerShdw>
                </a:effectLst>
              </a:rPr>
              <a:t>West</a:t>
            </a:r>
          </a:p>
          <a:p>
            <a:pPr>
              <a:lnSpc>
                <a:spcPct val="60000"/>
              </a:lnSpc>
              <a:spcBef>
                <a:spcPct val="50000"/>
              </a:spcBef>
              <a:defRPr/>
            </a:pPr>
            <a:r>
              <a:rPr lang="en-US" altLang="ja-JP" sz="1600">
                <a:solidFill>
                  <a:schemeClr val="tx2"/>
                </a:solidFill>
                <a:effectLst>
                  <a:outerShdw blurRad="38100" dist="38100" dir="2700000" algn="tl">
                    <a:srgbClr val="C0C0C0"/>
                  </a:outerShdw>
                </a:effectLst>
              </a:rPr>
              <a:t>Africa</a:t>
            </a:r>
          </a:p>
        </p:txBody>
      </p:sp>
      <p:sp>
        <p:nvSpPr>
          <p:cNvPr id="3652650" name="Text Box 42"/>
          <p:cNvSpPr txBox="1">
            <a:spLocks noChangeArrowheads="1"/>
          </p:cNvSpPr>
          <p:nvPr/>
        </p:nvSpPr>
        <p:spPr bwMode="auto">
          <a:xfrm>
            <a:off x="6854825" y="4125044"/>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ja-JP" sz="1600">
                <a:solidFill>
                  <a:schemeClr val="tx2"/>
                </a:solidFill>
                <a:effectLst>
                  <a:outerShdw blurRad="38100" dist="38100" dir="2700000" algn="tl">
                    <a:srgbClr val="C0C0C0"/>
                  </a:outerShdw>
                </a:effectLst>
              </a:rPr>
              <a:t>Oceania</a:t>
            </a:r>
          </a:p>
        </p:txBody>
      </p:sp>
      <p:sp>
        <p:nvSpPr>
          <p:cNvPr id="3652651" name="Text Box 43"/>
          <p:cNvSpPr txBox="1">
            <a:spLocks noChangeArrowheads="1"/>
          </p:cNvSpPr>
          <p:nvPr/>
        </p:nvSpPr>
        <p:spPr bwMode="auto">
          <a:xfrm>
            <a:off x="7207250" y="2329582"/>
            <a:ext cx="16176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ja-JP" sz="1600">
                <a:solidFill>
                  <a:schemeClr val="tx2"/>
                </a:solidFill>
                <a:effectLst>
                  <a:outerShdw blurRad="38100" dist="38100" dir="2700000" algn="tl">
                    <a:srgbClr val="C0C0C0"/>
                  </a:outerShdw>
                </a:effectLst>
              </a:rPr>
              <a:t>East &amp;</a:t>
            </a:r>
            <a:br>
              <a:rPr lang="en-US" altLang="ja-JP" sz="1600">
                <a:solidFill>
                  <a:schemeClr val="tx2"/>
                </a:solidFill>
                <a:effectLst>
                  <a:outerShdw blurRad="38100" dist="38100" dir="2700000" algn="tl">
                    <a:srgbClr val="C0C0C0"/>
                  </a:outerShdw>
                </a:effectLst>
              </a:rPr>
            </a:br>
            <a:r>
              <a:rPr lang="en-US" altLang="ja-JP" sz="1600">
                <a:solidFill>
                  <a:schemeClr val="tx2"/>
                </a:solidFill>
                <a:effectLst>
                  <a:outerShdw blurRad="38100" dist="38100" dir="2700000" algn="tl">
                    <a:srgbClr val="C0C0C0"/>
                  </a:outerShdw>
                </a:effectLst>
              </a:rPr>
              <a:t>South East Asia</a:t>
            </a:r>
          </a:p>
        </p:txBody>
      </p:sp>
      <p:sp>
        <p:nvSpPr>
          <p:cNvPr id="3652652" name="Text Box 44"/>
          <p:cNvSpPr txBox="1">
            <a:spLocks noChangeArrowheads="1"/>
          </p:cNvSpPr>
          <p:nvPr/>
        </p:nvSpPr>
        <p:spPr bwMode="auto">
          <a:xfrm>
            <a:off x="5883275" y="2877269"/>
            <a:ext cx="752475"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ja-JP" sz="1600">
                <a:solidFill>
                  <a:schemeClr val="tx2"/>
                </a:solidFill>
                <a:effectLst>
                  <a:outerShdw blurRad="38100" dist="38100" dir="2700000" algn="tl">
                    <a:srgbClr val="C0C0C0"/>
                  </a:outerShdw>
                </a:effectLst>
              </a:rPr>
              <a:t>South</a:t>
            </a:r>
          </a:p>
          <a:p>
            <a:pPr>
              <a:lnSpc>
                <a:spcPct val="60000"/>
              </a:lnSpc>
              <a:spcBef>
                <a:spcPct val="50000"/>
              </a:spcBef>
              <a:defRPr/>
            </a:pPr>
            <a:r>
              <a:rPr lang="en-US" altLang="ja-JP" sz="1600">
                <a:solidFill>
                  <a:schemeClr val="tx2"/>
                </a:solidFill>
                <a:effectLst>
                  <a:outerShdw blurRad="38100" dist="38100" dir="2700000" algn="tl">
                    <a:srgbClr val="C0C0C0"/>
                  </a:outerShdw>
                </a:effectLst>
              </a:rPr>
              <a:t>Asia</a:t>
            </a:r>
          </a:p>
        </p:txBody>
      </p:sp>
      <p:sp>
        <p:nvSpPr>
          <p:cNvPr id="3652653" name="Text Box 45"/>
          <p:cNvSpPr txBox="1">
            <a:spLocks noChangeArrowheads="1"/>
          </p:cNvSpPr>
          <p:nvPr/>
        </p:nvSpPr>
        <p:spPr bwMode="auto">
          <a:xfrm>
            <a:off x="6607175" y="1700932"/>
            <a:ext cx="879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ja-JP" sz="1600">
                <a:solidFill>
                  <a:schemeClr val="tx2"/>
                </a:solidFill>
                <a:effectLst>
                  <a:outerShdw blurRad="38100" dist="38100" dir="2700000" algn="tl">
                    <a:srgbClr val="C0C0C0"/>
                  </a:outerShdw>
                </a:effectLst>
              </a:rPr>
              <a:t>USSR</a:t>
            </a:r>
          </a:p>
        </p:txBody>
      </p:sp>
      <p:sp>
        <p:nvSpPr>
          <p:cNvPr id="3652654" name="Text Box 46"/>
          <p:cNvSpPr txBox="1">
            <a:spLocks noChangeArrowheads="1"/>
          </p:cNvSpPr>
          <p:nvPr/>
        </p:nvSpPr>
        <p:spPr bwMode="auto">
          <a:xfrm>
            <a:off x="3206750" y="2539132"/>
            <a:ext cx="13271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40000"/>
              </a:lnSpc>
              <a:spcBef>
                <a:spcPct val="50000"/>
              </a:spcBef>
              <a:defRPr/>
            </a:pPr>
            <a:r>
              <a:rPr lang="en-US" altLang="ja-JP" sz="1600">
                <a:solidFill>
                  <a:schemeClr val="tx2"/>
                </a:solidFill>
                <a:effectLst>
                  <a:outerShdw blurRad="38100" dist="38100" dir="2700000" algn="tl">
                    <a:srgbClr val="C0C0C0"/>
                  </a:outerShdw>
                </a:effectLst>
              </a:rPr>
              <a:t>North West</a:t>
            </a:r>
          </a:p>
          <a:p>
            <a:pPr>
              <a:lnSpc>
                <a:spcPct val="40000"/>
              </a:lnSpc>
              <a:spcBef>
                <a:spcPct val="50000"/>
              </a:spcBef>
              <a:defRPr/>
            </a:pPr>
            <a:r>
              <a:rPr lang="en-US" altLang="ja-JP" sz="1600">
                <a:solidFill>
                  <a:schemeClr val="tx2"/>
                </a:solidFill>
                <a:effectLst>
                  <a:outerShdw blurRad="38100" dist="38100" dir="2700000" algn="tl">
                    <a:srgbClr val="C0C0C0"/>
                  </a:outerShdw>
                </a:effectLst>
              </a:rPr>
              <a:t>Africa</a:t>
            </a:r>
          </a:p>
        </p:txBody>
      </p:sp>
      <p:sp>
        <p:nvSpPr>
          <p:cNvPr id="3652655" name="Text Box 47"/>
          <p:cNvSpPr txBox="1">
            <a:spLocks noChangeArrowheads="1"/>
          </p:cNvSpPr>
          <p:nvPr/>
        </p:nvSpPr>
        <p:spPr bwMode="auto">
          <a:xfrm>
            <a:off x="3568700" y="1910482"/>
            <a:ext cx="16764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ja-JP" sz="1600">
                <a:solidFill>
                  <a:schemeClr val="tx2"/>
                </a:solidFill>
                <a:effectLst>
                  <a:outerShdw blurRad="38100" dist="38100" dir="2700000" algn="tl">
                    <a:srgbClr val="C0C0C0"/>
                  </a:outerShdw>
                </a:effectLst>
              </a:rPr>
              <a:t>Western</a:t>
            </a:r>
          </a:p>
          <a:p>
            <a:pPr>
              <a:lnSpc>
                <a:spcPct val="20000"/>
              </a:lnSpc>
              <a:spcBef>
                <a:spcPct val="50000"/>
              </a:spcBef>
              <a:defRPr/>
            </a:pPr>
            <a:r>
              <a:rPr lang="en-US" altLang="ja-JP" sz="1600">
                <a:solidFill>
                  <a:schemeClr val="tx2"/>
                </a:solidFill>
                <a:effectLst>
                  <a:outerShdw blurRad="38100" dist="38100" dir="2700000" algn="tl">
                    <a:srgbClr val="C0C0C0"/>
                  </a:outerShdw>
                </a:effectLst>
              </a:rPr>
              <a:t>Europe</a:t>
            </a:r>
          </a:p>
        </p:txBody>
      </p:sp>
      <p:sp>
        <p:nvSpPr>
          <p:cNvPr id="3652656" name="Text Box 48"/>
          <p:cNvSpPr txBox="1">
            <a:spLocks noChangeArrowheads="1"/>
          </p:cNvSpPr>
          <p:nvPr/>
        </p:nvSpPr>
        <p:spPr bwMode="auto">
          <a:xfrm>
            <a:off x="5459413" y="1900957"/>
            <a:ext cx="909637" cy="60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ja-JP" sz="1600">
                <a:solidFill>
                  <a:schemeClr val="tx2"/>
                </a:solidFill>
                <a:effectLst>
                  <a:outerShdw blurRad="38100" dist="38100" dir="2700000" algn="tl">
                    <a:srgbClr val="C0C0C0"/>
                  </a:outerShdw>
                </a:effectLst>
              </a:rPr>
              <a:t>Middle</a:t>
            </a:r>
          </a:p>
          <a:p>
            <a:pPr>
              <a:lnSpc>
                <a:spcPct val="60000"/>
              </a:lnSpc>
              <a:spcBef>
                <a:spcPct val="50000"/>
              </a:spcBef>
              <a:defRPr/>
            </a:pPr>
            <a:r>
              <a:rPr lang="en-US" altLang="ja-JP" sz="1600">
                <a:solidFill>
                  <a:schemeClr val="tx2"/>
                </a:solidFill>
                <a:effectLst>
                  <a:outerShdw blurRad="38100" dist="38100" dir="2700000" algn="tl">
                    <a:srgbClr val="C0C0C0"/>
                  </a:outerShdw>
                </a:effectLst>
              </a:rPr>
              <a:t>East</a:t>
            </a:r>
          </a:p>
        </p:txBody>
      </p:sp>
      <p:grpSp>
        <p:nvGrpSpPr>
          <p:cNvPr id="58418" name="Group 49"/>
          <p:cNvGrpSpPr>
            <a:grpSpLocks/>
          </p:cNvGrpSpPr>
          <p:nvPr/>
        </p:nvGrpSpPr>
        <p:grpSpPr bwMode="auto">
          <a:xfrm>
            <a:off x="347663" y="5912569"/>
            <a:ext cx="7297737" cy="612775"/>
            <a:chOff x="219" y="3670"/>
            <a:chExt cx="4597" cy="386"/>
          </a:xfrm>
        </p:grpSpPr>
        <p:sp>
          <p:nvSpPr>
            <p:cNvPr id="58430" name="Text Box 50"/>
            <p:cNvSpPr txBox="1">
              <a:spLocks noChangeArrowheads="1"/>
            </p:cNvSpPr>
            <p:nvPr/>
          </p:nvSpPr>
          <p:spPr bwMode="auto">
            <a:xfrm>
              <a:off x="219" y="3840"/>
              <a:ext cx="5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600"/>
                <a:t>1~5</a:t>
              </a:r>
            </a:p>
          </p:txBody>
        </p:sp>
        <p:sp>
          <p:nvSpPr>
            <p:cNvPr id="58431" name="Line 51"/>
            <p:cNvSpPr>
              <a:spLocks noChangeShapeType="1"/>
            </p:cNvSpPr>
            <p:nvPr/>
          </p:nvSpPr>
          <p:spPr bwMode="auto">
            <a:xfrm>
              <a:off x="894" y="3768"/>
              <a:ext cx="384" cy="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32" name="Line 52"/>
            <p:cNvSpPr>
              <a:spLocks noChangeShapeType="1"/>
            </p:cNvSpPr>
            <p:nvPr/>
          </p:nvSpPr>
          <p:spPr bwMode="auto">
            <a:xfrm>
              <a:off x="2232" y="3782"/>
              <a:ext cx="288" cy="0"/>
            </a:xfrm>
            <a:prstGeom prst="line">
              <a:avLst/>
            </a:prstGeom>
            <a:noFill/>
            <a:ln w="762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33" name="AutoShape 53"/>
            <p:cNvSpPr>
              <a:spLocks noChangeArrowheads="1"/>
            </p:cNvSpPr>
            <p:nvPr/>
          </p:nvSpPr>
          <p:spPr bwMode="auto">
            <a:xfrm rot="5400000" flipH="1">
              <a:off x="2472" y="3710"/>
              <a:ext cx="144" cy="144"/>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434" name="Line 54"/>
            <p:cNvSpPr>
              <a:spLocks noChangeShapeType="1"/>
            </p:cNvSpPr>
            <p:nvPr/>
          </p:nvSpPr>
          <p:spPr bwMode="auto">
            <a:xfrm>
              <a:off x="1563" y="3776"/>
              <a:ext cx="384" cy="0"/>
            </a:xfrm>
            <a:prstGeom prst="line">
              <a:avLst/>
            </a:prstGeom>
            <a:noFill/>
            <a:ln w="5715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35" name="Text Box 55"/>
            <p:cNvSpPr txBox="1">
              <a:spLocks noChangeArrowheads="1"/>
            </p:cNvSpPr>
            <p:nvPr/>
          </p:nvSpPr>
          <p:spPr bwMode="auto">
            <a:xfrm>
              <a:off x="831" y="3840"/>
              <a:ext cx="5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600"/>
                <a:t>5~10</a:t>
              </a:r>
            </a:p>
          </p:txBody>
        </p:sp>
        <p:sp>
          <p:nvSpPr>
            <p:cNvPr id="58436" name="Line 56"/>
            <p:cNvSpPr>
              <a:spLocks noChangeShapeType="1"/>
            </p:cNvSpPr>
            <p:nvPr/>
          </p:nvSpPr>
          <p:spPr bwMode="auto">
            <a:xfrm>
              <a:off x="2898" y="3778"/>
              <a:ext cx="288" cy="0"/>
            </a:xfrm>
            <a:prstGeom prst="line">
              <a:avLst/>
            </a:prstGeom>
            <a:noFill/>
            <a:ln w="1270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37" name="AutoShape 57"/>
            <p:cNvSpPr>
              <a:spLocks noChangeArrowheads="1"/>
            </p:cNvSpPr>
            <p:nvPr/>
          </p:nvSpPr>
          <p:spPr bwMode="auto">
            <a:xfrm rot="5400000" flipH="1">
              <a:off x="3114" y="3706"/>
              <a:ext cx="192" cy="144"/>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438" name="Line 58"/>
            <p:cNvSpPr>
              <a:spLocks noChangeShapeType="1"/>
            </p:cNvSpPr>
            <p:nvPr/>
          </p:nvSpPr>
          <p:spPr bwMode="auto">
            <a:xfrm>
              <a:off x="3618" y="3786"/>
              <a:ext cx="288" cy="0"/>
            </a:xfrm>
            <a:prstGeom prst="line">
              <a:avLst/>
            </a:prstGeom>
            <a:noFill/>
            <a:ln w="1905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39" name="Text Box 59"/>
            <p:cNvSpPr txBox="1">
              <a:spLocks noChangeArrowheads="1"/>
            </p:cNvSpPr>
            <p:nvPr/>
          </p:nvSpPr>
          <p:spPr bwMode="auto">
            <a:xfrm>
              <a:off x="1492" y="3842"/>
              <a:ext cx="57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600"/>
                <a:t>10~15</a:t>
              </a:r>
            </a:p>
          </p:txBody>
        </p:sp>
        <p:sp>
          <p:nvSpPr>
            <p:cNvPr id="58440" name="Text Box 60"/>
            <p:cNvSpPr txBox="1">
              <a:spLocks noChangeArrowheads="1"/>
            </p:cNvSpPr>
            <p:nvPr/>
          </p:nvSpPr>
          <p:spPr bwMode="auto">
            <a:xfrm>
              <a:off x="2167" y="3836"/>
              <a:ext cx="57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600"/>
                <a:t>15~20</a:t>
              </a:r>
            </a:p>
          </p:txBody>
        </p:sp>
        <p:sp>
          <p:nvSpPr>
            <p:cNvPr id="58441" name="Text Box 61"/>
            <p:cNvSpPr txBox="1">
              <a:spLocks noChangeArrowheads="1"/>
            </p:cNvSpPr>
            <p:nvPr/>
          </p:nvSpPr>
          <p:spPr bwMode="auto">
            <a:xfrm>
              <a:off x="2847" y="3844"/>
              <a:ext cx="57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600"/>
                <a:t>20~30</a:t>
              </a:r>
            </a:p>
          </p:txBody>
        </p:sp>
        <p:sp>
          <p:nvSpPr>
            <p:cNvPr id="58442" name="AutoShape 62"/>
            <p:cNvSpPr>
              <a:spLocks noChangeArrowheads="1"/>
            </p:cNvSpPr>
            <p:nvPr/>
          </p:nvSpPr>
          <p:spPr bwMode="auto">
            <a:xfrm rot="5400000" flipH="1">
              <a:off x="3865" y="3711"/>
              <a:ext cx="226" cy="144"/>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443" name="Text Box 63"/>
            <p:cNvSpPr txBox="1">
              <a:spLocks noChangeArrowheads="1"/>
            </p:cNvSpPr>
            <p:nvPr/>
          </p:nvSpPr>
          <p:spPr bwMode="auto">
            <a:xfrm>
              <a:off x="3577" y="3838"/>
              <a:ext cx="57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600"/>
                <a:t>30~50</a:t>
              </a:r>
            </a:p>
          </p:txBody>
        </p:sp>
        <p:sp>
          <p:nvSpPr>
            <p:cNvPr id="58444" name="Line 64"/>
            <p:cNvSpPr>
              <a:spLocks noChangeShapeType="1"/>
            </p:cNvSpPr>
            <p:nvPr/>
          </p:nvSpPr>
          <p:spPr bwMode="auto">
            <a:xfrm>
              <a:off x="4278" y="3786"/>
              <a:ext cx="288" cy="0"/>
            </a:xfrm>
            <a:prstGeom prst="line">
              <a:avLst/>
            </a:prstGeom>
            <a:noFill/>
            <a:ln w="2794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45" name="AutoShape 65"/>
            <p:cNvSpPr>
              <a:spLocks noChangeArrowheads="1"/>
            </p:cNvSpPr>
            <p:nvPr/>
          </p:nvSpPr>
          <p:spPr bwMode="auto">
            <a:xfrm rot="5400000" flipH="1">
              <a:off x="4525" y="3711"/>
              <a:ext cx="226" cy="144"/>
            </a:xfrm>
            <a:prstGeom prst="triangle">
              <a:avLst>
                <a:gd name="adj" fmla="val 50000"/>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446" name="Line 66"/>
            <p:cNvSpPr>
              <a:spLocks noChangeShapeType="1"/>
            </p:cNvSpPr>
            <p:nvPr/>
          </p:nvSpPr>
          <p:spPr bwMode="auto">
            <a:xfrm>
              <a:off x="282" y="3762"/>
              <a:ext cx="384" cy="0"/>
            </a:xfrm>
            <a:prstGeom prst="line">
              <a:avLst/>
            </a:prstGeom>
            <a:noFill/>
            <a:ln w="1905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47" name="Text Box 67"/>
            <p:cNvSpPr txBox="1">
              <a:spLocks noChangeArrowheads="1"/>
            </p:cNvSpPr>
            <p:nvPr/>
          </p:nvSpPr>
          <p:spPr bwMode="auto">
            <a:xfrm>
              <a:off x="4243" y="3828"/>
              <a:ext cx="57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600"/>
                <a:t>50&lt; </a:t>
              </a:r>
            </a:p>
          </p:txBody>
        </p:sp>
      </p:grpSp>
      <p:sp>
        <p:nvSpPr>
          <p:cNvPr id="58419" name="Text Box 68"/>
          <p:cNvSpPr txBox="1">
            <a:spLocks noChangeArrowheads="1"/>
          </p:cNvSpPr>
          <p:nvPr/>
        </p:nvSpPr>
        <p:spPr bwMode="auto">
          <a:xfrm>
            <a:off x="7586663" y="5934794"/>
            <a:ext cx="1133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800"/>
              <a:t>km</a:t>
            </a:r>
            <a:r>
              <a:rPr lang="en-US" altLang="ja-JP" sz="1800" baseline="30000"/>
              <a:t>3</a:t>
            </a:r>
            <a:r>
              <a:rPr lang="en-US" altLang="ja-JP" sz="1800"/>
              <a:t>/</a:t>
            </a:r>
            <a:r>
              <a:rPr lang="ja-JP" altLang="en-US" sz="1800"/>
              <a:t>年</a:t>
            </a:r>
          </a:p>
        </p:txBody>
      </p:sp>
      <p:sp>
        <p:nvSpPr>
          <p:cNvPr id="58420" name="Text Box 69"/>
          <p:cNvSpPr txBox="1">
            <a:spLocks noChangeArrowheads="1"/>
          </p:cNvSpPr>
          <p:nvPr/>
        </p:nvSpPr>
        <p:spPr bwMode="auto">
          <a:xfrm>
            <a:off x="5678488" y="1356444"/>
            <a:ext cx="542925" cy="215444"/>
          </a:xfrm>
          <a:prstGeom prst="rect">
            <a:avLst/>
          </a:prstGeom>
          <a:solidFill>
            <a:srgbClr val="FFFF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1400" b="1"/>
              <a:t>78.5</a:t>
            </a:r>
          </a:p>
        </p:txBody>
      </p:sp>
      <p:sp>
        <p:nvSpPr>
          <p:cNvPr id="58421" name="Text Box 70"/>
          <p:cNvSpPr txBox="1">
            <a:spLocks noChangeArrowheads="1"/>
          </p:cNvSpPr>
          <p:nvPr/>
        </p:nvSpPr>
        <p:spPr bwMode="auto">
          <a:xfrm>
            <a:off x="5157788" y="1991444"/>
            <a:ext cx="542925" cy="215444"/>
          </a:xfrm>
          <a:prstGeom prst="rect">
            <a:avLst/>
          </a:prstGeom>
          <a:solidFill>
            <a:srgbClr val="FFFF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1400" b="1"/>
              <a:t>33.5</a:t>
            </a:r>
          </a:p>
        </p:txBody>
      </p:sp>
      <p:sp>
        <p:nvSpPr>
          <p:cNvPr id="58422" name="Text Box 71"/>
          <p:cNvSpPr txBox="1">
            <a:spLocks noChangeArrowheads="1"/>
          </p:cNvSpPr>
          <p:nvPr/>
        </p:nvSpPr>
        <p:spPr bwMode="auto">
          <a:xfrm>
            <a:off x="6148388" y="4082182"/>
            <a:ext cx="542925" cy="215444"/>
          </a:xfrm>
          <a:prstGeom prst="rect">
            <a:avLst/>
          </a:prstGeom>
          <a:solidFill>
            <a:srgbClr val="FFFF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1400" b="1"/>
              <a:t>46.2</a:t>
            </a:r>
          </a:p>
        </p:txBody>
      </p:sp>
      <p:sp>
        <p:nvSpPr>
          <p:cNvPr id="58423" name="Text Box 72"/>
          <p:cNvSpPr txBox="1">
            <a:spLocks noChangeArrowheads="1"/>
          </p:cNvSpPr>
          <p:nvPr/>
        </p:nvSpPr>
        <p:spPr bwMode="auto">
          <a:xfrm>
            <a:off x="4648200" y="2459757"/>
            <a:ext cx="542925" cy="215444"/>
          </a:xfrm>
          <a:prstGeom prst="rect">
            <a:avLst/>
          </a:prstGeom>
          <a:solidFill>
            <a:srgbClr val="FFFF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1400" b="1"/>
              <a:t>57.5</a:t>
            </a:r>
          </a:p>
        </p:txBody>
      </p:sp>
      <p:sp>
        <p:nvSpPr>
          <p:cNvPr id="58424" name="Text Box 73"/>
          <p:cNvSpPr txBox="1">
            <a:spLocks noChangeArrowheads="1"/>
          </p:cNvSpPr>
          <p:nvPr/>
        </p:nvSpPr>
        <p:spPr bwMode="auto">
          <a:xfrm>
            <a:off x="2886075" y="2359744"/>
            <a:ext cx="542925" cy="215444"/>
          </a:xfrm>
          <a:prstGeom prst="rect">
            <a:avLst/>
          </a:prstGeom>
          <a:solidFill>
            <a:srgbClr val="FFFF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1400" b="1"/>
              <a:t>38.8</a:t>
            </a:r>
          </a:p>
        </p:txBody>
      </p:sp>
      <p:sp>
        <p:nvSpPr>
          <p:cNvPr id="58425" name="Text Box 74"/>
          <p:cNvSpPr txBox="1">
            <a:spLocks noChangeArrowheads="1"/>
          </p:cNvSpPr>
          <p:nvPr/>
        </p:nvSpPr>
        <p:spPr bwMode="auto">
          <a:xfrm>
            <a:off x="939800" y="3055069"/>
            <a:ext cx="542925" cy="215444"/>
          </a:xfrm>
          <a:prstGeom prst="rect">
            <a:avLst/>
          </a:prstGeom>
          <a:solidFill>
            <a:srgbClr val="FFFF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1400" b="1"/>
              <a:t>36.4</a:t>
            </a:r>
          </a:p>
        </p:txBody>
      </p:sp>
      <p:sp>
        <p:nvSpPr>
          <p:cNvPr id="58426" name="Text Box 75"/>
          <p:cNvSpPr txBox="1">
            <a:spLocks noChangeArrowheads="1"/>
          </p:cNvSpPr>
          <p:nvPr/>
        </p:nvSpPr>
        <p:spPr bwMode="auto">
          <a:xfrm>
            <a:off x="2886074" y="6523911"/>
            <a:ext cx="62071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2000" b="1" dirty="0"/>
              <a:t>(2000</a:t>
            </a:r>
            <a:r>
              <a:rPr lang="ja-JP" altLang="en-US" sz="2000" b="1" dirty="0"/>
              <a:t>年に</a:t>
            </a:r>
            <a:r>
              <a:rPr lang="ja-JP" altLang="en-US" sz="2000" b="1" dirty="0" smtClean="0"/>
              <a:t>対する</a:t>
            </a:r>
            <a:r>
              <a:rPr lang="zh-TW" altLang="en-US" sz="2000" b="1" dirty="0"/>
              <a:t>国連農業食糧機関</a:t>
            </a:r>
            <a:r>
              <a:rPr lang="ja-JP" altLang="en-US" sz="2000" b="1" dirty="0" smtClean="0"/>
              <a:t>等</a:t>
            </a:r>
            <a:r>
              <a:rPr lang="ja-JP" altLang="en-US" sz="2000" b="1" dirty="0"/>
              <a:t>の統計に基づく</a:t>
            </a:r>
            <a:r>
              <a:rPr lang="en-US" altLang="ja-JP" sz="2000" b="1" dirty="0"/>
              <a:t>)</a:t>
            </a:r>
          </a:p>
        </p:txBody>
      </p:sp>
      <p:sp>
        <p:nvSpPr>
          <p:cNvPr id="58427" name="Text Box 76"/>
          <p:cNvSpPr txBox="1">
            <a:spLocks noChangeArrowheads="1"/>
          </p:cNvSpPr>
          <p:nvPr/>
        </p:nvSpPr>
        <p:spPr bwMode="auto">
          <a:xfrm>
            <a:off x="4175125" y="5039444"/>
            <a:ext cx="4500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r" eaLnBrk="1" hangingPunct="1">
              <a:spcBef>
                <a:spcPct val="50000"/>
              </a:spcBef>
            </a:pPr>
            <a:r>
              <a:rPr lang="ja-JP" altLang="en-US" i="1"/>
              <a:t>輸入国ベース</a:t>
            </a:r>
            <a:r>
              <a:rPr lang="en-US" altLang="ja-JP"/>
              <a:t>, 5 km</a:t>
            </a:r>
            <a:r>
              <a:rPr lang="en-US" altLang="ja-JP" baseline="30000"/>
              <a:t>3</a:t>
            </a:r>
            <a:r>
              <a:rPr lang="en-US" altLang="ja-JP"/>
              <a:t>/</a:t>
            </a:r>
            <a:r>
              <a:rPr lang="ja-JP" altLang="en-US"/>
              <a:t>年超のみ</a:t>
            </a:r>
          </a:p>
        </p:txBody>
      </p:sp>
      <p:sp>
        <p:nvSpPr>
          <p:cNvPr id="58428" name="Text Box 77"/>
          <p:cNvSpPr txBox="1">
            <a:spLocks noChangeArrowheads="1"/>
          </p:cNvSpPr>
          <p:nvPr/>
        </p:nvSpPr>
        <p:spPr bwMode="auto">
          <a:xfrm>
            <a:off x="635000" y="152400"/>
            <a:ext cx="80851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2800" b="1"/>
              <a:t>2000</a:t>
            </a:r>
            <a:r>
              <a:rPr lang="ja-JP" altLang="en-US" sz="2800" b="1"/>
              <a:t>年における各地域間の</a:t>
            </a:r>
            <a:br>
              <a:rPr lang="ja-JP" altLang="en-US" sz="2800" b="1"/>
            </a:br>
            <a:r>
              <a:rPr lang="ja-JP" altLang="en-US" sz="2800" b="1"/>
              <a:t>“</a:t>
            </a:r>
            <a:r>
              <a:rPr lang="en-US" altLang="ja-JP" sz="2800" b="1" i="1"/>
              <a:t>Virtually Required Water</a:t>
            </a:r>
            <a:r>
              <a:rPr lang="en-US" altLang="ja-JP" sz="2800" b="1"/>
              <a:t>” </a:t>
            </a:r>
            <a:r>
              <a:rPr lang="ja-JP" altLang="en-US" sz="2800" b="1"/>
              <a:t>貿易 </a:t>
            </a:r>
            <a:r>
              <a:rPr lang="en-US" altLang="ja-JP" sz="2800" b="1"/>
              <a:t>(</a:t>
            </a:r>
            <a:r>
              <a:rPr lang="ja-JP" altLang="en-US" sz="2800" b="1"/>
              <a:t>主要穀物のみ</a:t>
            </a:r>
            <a:r>
              <a:rPr lang="en-US" altLang="ja-JP" sz="2800" b="1"/>
              <a:t>)</a:t>
            </a:r>
          </a:p>
        </p:txBody>
      </p:sp>
      <p:sp>
        <p:nvSpPr>
          <p:cNvPr id="81" name="Text Box 3"/>
          <p:cNvSpPr txBox="1">
            <a:spLocks noChangeArrowheads="1"/>
          </p:cNvSpPr>
          <p:nvPr/>
        </p:nvSpPr>
        <p:spPr bwMode="auto">
          <a:xfrm>
            <a:off x="30696" y="6597932"/>
            <a:ext cx="25481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1400" b="1" dirty="0" smtClean="0"/>
              <a:t>（</a:t>
            </a:r>
            <a:r>
              <a:rPr lang="ja-JP" altLang="en-US" sz="1400" b="1" dirty="0"/>
              <a:t>河村</a:t>
            </a:r>
            <a:r>
              <a:rPr lang="ja-JP" altLang="en-US" sz="1400" b="1" dirty="0" smtClean="0"/>
              <a:t>、</a:t>
            </a:r>
            <a:r>
              <a:rPr lang="en-US" altLang="ja-JP" sz="1400" b="1" dirty="0" smtClean="0"/>
              <a:t>2003</a:t>
            </a:r>
            <a:r>
              <a:rPr lang="ja-JP" altLang="en-US" sz="1400" b="1" dirty="0" err="1" smtClean="0"/>
              <a:t>、</a:t>
            </a:r>
            <a:r>
              <a:rPr lang="en-US" altLang="ja-JP" sz="1400" b="1" dirty="0" smtClean="0"/>
              <a:t>Oki et al., 2003</a:t>
            </a:r>
            <a:r>
              <a:rPr lang="ja-JP" altLang="en-US" sz="1400" b="1" dirty="0" smtClean="0"/>
              <a:t>）</a:t>
            </a:r>
            <a:endParaRPr lang="en-US" altLang="ja-JP" sz="1400" b="1" dirty="0"/>
          </a:p>
        </p:txBody>
      </p:sp>
      <p:sp>
        <p:nvSpPr>
          <p:cNvPr id="82" name="Text Box 3"/>
          <p:cNvSpPr txBox="1">
            <a:spLocks noChangeArrowheads="1"/>
          </p:cNvSpPr>
          <p:nvPr/>
        </p:nvSpPr>
        <p:spPr bwMode="auto">
          <a:xfrm>
            <a:off x="536635" y="4780673"/>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図</a:t>
            </a:r>
            <a:r>
              <a:rPr lang="en-US" altLang="ja-JP" sz="1800" b="1" dirty="0" smtClean="0">
                <a:solidFill>
                  <a:srgbClr val="000099"/>
                </a:solidFill>
                <a:latin typeface="Times New Roman" pitchFamily="18" charset="0"/>
              </a:rPr>
              <a:t>2-2</a:t>
            </a:r>
            <a:r>
              <a:rPr lang="ja-JP" altLang="en-US" sz="1800" b="1" dirty="0" smtClean="0">
                <a:solidFill>
                  <a:srgbClr val="000099"/>
                </a:solidFill>
                <a:latin typeface="Times New Roman" pitchFamily="18" charset="0"/>
              </a:rPr>
              <a:t> </a:t>
            </a:r>
            <a:r>
              <a:rPr lang="en-US" altLang="ja-JP" sz="1800" b="1" dirty="0" smtClean="0">
                <a:solidFill>
                  <a:srgbClr val="000099"/>
                </a:solidFill>
                <a:latin typeface="Times New Roman" pitchFamily="18" charset="0"/>
              </a:rPr>
              <a:t>(107</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80"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49</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321120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331640" y="548680"/>
            <a:ext cx="6480720" cy="936104"/>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6000" b="1" dirty="0">
                <a:solidFill>
                  <a:srgbClr val="000000"/>
                </a:solidFill>
                <a:ea typeface="ＭＳ Ｐゴシック" charset="-128"/>
              </a:rPr>
              <a:t>水文学</a:t>
            </a:r>
            <a:endParaRPr lang="ja-JP" altLang="en-US" sz="6000" b="1" dirty="0" smtClean="0">
              <a:solidFill>
                <a:srgbClr val="000000"/>
              </a:solidFill>
              <a:ea typeface="ＭＳ Ｐゴシック" charset="-128"/>
            </a:endParaRPr>
          </a:p>
        </p:txBody>
      </p:sp>
      <p:sp>
        <p:nvSpPr>
          <p:cNvPr id="5" name="Rectangle 3"/>
          <p:cNvSpPr>
            <a:spLocks noChangeArrowheads="1"/>
          </p:cNvSpPr>
          <p:nvPr/>
        </p:nvSpPr>
        <p:spPr bwMode="auto">
          <a:xfrm>
            <a:off x="87012" y="1556792"/>
            <a:ext cx="8991600" cy="526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rgbClr val="333399"/>
              </a:buClr>
            </a:pPr>
            <a:r>
              <a:rPr lang="ja-JP" altLang="en-US" sz="3600" b="1" dirty="0">
                <a:solidFill>
                  <a:srgbClr val="000000"/>
                </a:solidFill>
                <a:ea typeface="ＭＳ Ｐゴシック" charset="-128"/>
                <a:sym typeface="Wingdings" pitchFamily="2" charset="2"/>
              </a:rPr>
              <a:t>水</a:t>
            </a:r>
            <a:r>
              <a:rPr lang="ja-JP" altLang="en-US" sz="3600" b="1" dirty="0" smtClean="0">
                <a:solidFill>
                  <a:srgbClr val="000000"/>
                </a:solidFill>
                <a:ea typeface="ＭＳ Ｐゴシック" charset="-128"/>
                <a:sym typeface="Wingdings" pitchFamily="2" charset="2"/>
              </a:rPr>
              <a:t>文学</a:t>
            </a:r>
            <a:r>
              <a:rPr lang="en-US" altLang="ja-JP" sz="3600" b="1" dirty="0" smtClean="0">
                <a:solidFill>
                  <a:srgbClr val="000000"/>
                </a:solidFill>
                <a:ea typeface="ＭＳ Ｐゴシック" charset="-128"/>
                <a:sym typeface="Wingdings" pitchFamily="2" charset="2"/>
              </a:rPr>
              <a:t>(hydrology;</a:t>
            </a:r>
            <a:r>
              <a:rPr lang="ja-JP" altLang="en-US" sz="3600" b="1" dirty="0" smtClean="0">
                <a:solidFill>
                  <a:srgbClr val="000000"/>
                </a:solidFill>
                <a:ea typeface="ＭＳ Ｐゴシック" charset="-128"/>
                <a:sym typeface="Wingdings" pitchFamily="2" charset="2"/>
              </a:rPr>
              <a:t>ハイドロロジー</a:t>
            </a:r>
            <a:r>
              <a:rPr lang="en-US" altLang="ja-JP" sz="3600" b="1" dirty="0" smtClean="0">
                <a:solidFill>
                  <a:srgbClr val="000000"/>
                </a:solidFill>
                <a:ea typeface="ＭＳ Ｐゴシック" charset="-128"/>
                <a:sym typeface="Wingdings" pitchFamily="2" charset="2"/>
              </a:rPr>
              <a:t>)</a:t>
            </a:r>
            <a:r>
              <a:rPr lang="ja-JP" altLang="en-US" sz="3600" b="1" dirty="0" smtClean="0">
                <a:solidFill>
                  <a:srgbClr val="000000"/>
                </a:solidFill>
                <a:ea typeface="ＭＳ Ｐゴシック" charset="-128"/>
                <a:sym typeface="Wingdings" pitchFamily="2" charset="2"/>
              </a:rPr>
              <a:t>は</a:t>
            </a:r>
            <a:r>
              <a:rPr lang="ja-JP" altLang="en-US" sz="3600" b="1" dirty="0">
                <a:solidFill>
                  <a:srgbClr val="000000"/>
                </a:solidFill>
                <a:ea typeface="ＭＳ Ｐゴシック" charset="-128"/>
                <a:sym typeface="Wingdings" pitchFamily="2" charset="2"/>
              </a:rPr>
              <a:t>地球上の水を扱う科学である</a:t>
            </a:r>
            <a:r>
              <a:rPr lang="ja-JP" altLang="en-US" sz="3600" b="1" dirty="0" smtClean="0">
                <a:solidFill>
                  <a:srgbClr val="000000"/>
                </a:solidFill>
                <a:ea typeface="ＭＳ Ｐゴシック" charset="-128"/>
                <a:sym typeface="Wingdings" pitchFamily="2" charset="2"/>
              </a:rPr>
              <a:t>。</a:t>
            </a:r>
            <a:r>
              <a:rPr lang="ja-JP" altLang="en-US" sz="3600" b="1" dirty="0">
                <a:solidFill>
                  <a:srgbClr val="000000"/>
                </a:solidFill>
                <a:ea typeface="ＭＳ Ｐゴシック" charset="-128"/>
                <a:sym typeface="Wingdings" pitchFamily="2" charset="2"/>
              </a:rPr>
              <a:t>この惑星上での</a:t>
            </a:r>
            <a:r>
              <a:rPr lang="ja-JP" altLang="en-US" sz="3600" b="1" dirty="0" smtClean="0">
                <a:solidFill>
                  <a:srgbClr val="000000"/>
                </a:solidFill>
                <a:ea typeface="ＭＳ Ｐゴシック" charset="-128"/>
                <a:sym typeface="Wingdings" pitchFamily="2" charset="2"/>
              </a:rPr>
              <a:t>水</a:t>
            </a:r>
            <a:r>
              <a:rPr lang="ja-JP" altLang="en-US" sz="3600" b="1" dirty="0">
                <a:solidFill>
                  <a:srgbClr val="000000"/>
                </a:solidFill>
                <a:ea typeface="ＭＳ Ｐゴシック" charset="-128"/>
                <a:sym typeface="Wingdings" pitchFamily="2" charset="2"/>
              </a:rPr>
              <a:t>の発生、循環</a:t>
            </a:r>
            <a:r>
              <a:rPr lang="ja-JP" altLang="en-US" sz="3600" b="1" dirty="0" smtClean="0">
                <a:solidFill>
                  <a:srgbClr val="000000"/>
                </a:solidFill>
                <a:ea typeface="ＭＳ Ｐゴシック" charset="-128"/>
                <a:sym typeface="Wingdings" pitchFamily="2" charset="2"/>
              </a:rPr>
              <a:t>や分布</a:t>
            </a:r>
            <a:r>
              <a:rPr lang="ja-JP" altLang="en-US" sz="3600" b="1" dirty="0">
                <a:solidFill>
                  <a:srgbClr val="000000"/>
                </a:solidFill>
                <a:ea typeface="ＭＳ Ｐゴシック" charset="-128"/>
                <a:sym typeface="Wingdings" pitchFamily="2" charset="2"/>
              </a:rPr>
              <a:t>、水の物理的ならびに化学的特性、そして物理的・生物的環境と水との相互作用を対象とし、人間活動に対する水の応答を含む。水文学は地球上の水</a:t>
            </a:r>
            <a:r>
              <a:rPr lang="ja-JP" altLang="en-US" sz="3600" b="1" dirty="0" smtClean="0">
                <a:solidFill>
                  <a:srgbClr val="000000"/>
                </a:solidFill>
                <a:ea typeface="ＭＳ Ｐゴシック" charset="-128"/>
                <a:sym typeface="Wingdings" pitchFamily="2" charset="2"/>
              </a:rPr>
              <a:t>循環</a:t>
            </a:r>
            <a:r>
              <a:rPr lang="ja-JP" altLang="en-US" sz="3600" b="1" dirty="0">
                <a:solidFill>
                  <a:srgbClr val="000000"/>
                </a:solidFill>
                <a:ea typeface="ＭＳ Ｐゴシック" charset="-128"/>
                <a:sym typeface="Wingdings" pitchFamily="2" charset="2"/>
              </a:rPr>
              <a:t>全体</a:t>
            </a:r>
            <a:r>
              <a:rPr lang="ja-JP" altLang="en-US" sz="3600" b="1" dirty="0" smtClean="0">
                <a:solidFill>
                  <a:srgbClr val="000000"/>
                </a:solidFill>
                <a:ea typeface="ＭＳ Ｐゴシック" charset="-128"/>
                <a:sym typeface="Wingdings" pitchFamily="2" charset="2"/>
              </a:rPr>
              <a:t>の「体系的記述」を取り扱う学問で</a:t>
            </a:r>
            <a:r>
              <a:rPr lang="ja-JP" altLang="en-US" sz="3600" b="1" dirty="0">
                <a:solidFill>
                  <a:srgbClr val="000000"/>
                </a:solidFill>
                <a:ea typeface="ＭＳ Ｐゴシック" charset="-128"/>
                <a:sym typeface="Wingdings" pitchFamily="2" charset="2"/>
              </a:rPr>
              <a:t>ある</a:t>
            </a:r>
            <a:r>
              <a:rPr lang="ja-JP" altLang="en-US" sz="3600" b="1" dirty="0" smtClean="0">
                <a:solidFill>
                  <a:srgbClr val="000000"/>
                </a:solidFill>
                <a:ea typeface="ＭＳ Ｐゴシック" charset="-128"/>
                <a:sym typeface="Wingdings" pitchFamily="2" charset="2"/>
              </a:rPr>
              <a:t>。</a:t>
            </a:r>
            <a:endParaRPr lang="en-US" altLang="ja-JP" sz="3600" b="1" dirty="0">
              <a:solidFill>
                <a:srgbClr val="000000"/>
              </a:solidFill>
              <a:ea typeface="ＭＳ Ｐゴシック" charset="-128"/>
              <a:sym typeface="Wingdings" pitchFamily="2" charset="2"/>
            </a:endParaRPr>
          </a:p>
          <a:p>
            <a:pPr algn="r">
              <a:spcBef>
                <a:spcPct val="20000"/>
              </a:spcBef>
              <a:buClr>
                <a:srgbClr val="333399"/>
              </a:buClr>
            </a:pPr>
            <a:r>
              <a:rPr lang="en-US" altLang="ja-JP" sz="3600" b="1" dirty="0" smtClean="0">
                <a:solidFill>
                  <a:srgbClr val="000000"/>
                </a:solidFill>
                <a:ea typeface="ＭＳ Ｐゴシック" charset="-128"/>
                <a:sym typeface="Wingdings" pitchFamily="2" charset="2"/>
              </a:rPr>
              <a:t>(</a:t>
            </a:r>
            <a:r>
              <a:rPr lang="ja-JP" altLang="en-US" sz="3600" b="1" dirty="0" smtClean="0">
                <a:solidFill>
                  <a:srgbClr val="000000"/>
                </a:solidFill>
                <a:ea typeface="ＭＳ Ｐゴシック" charset="-128"/>
                <a:sym typeface="Wingdings" pitchFamily="2" charset="2"/>
              </a:rPr>
              <a:t>国連教育科学文化機関、</a:t>
            </a:r>
            <a:r>
              <a:rPr lang="en-US" altLang="ja-JP" sz="3600" b="1" dirty="0" smtClean="0">
                <a:solidFill>
                  <a:srgbClr val="000000"/>
                </a:solidFill>
                <a:ea typeface="ＭＳ Ｐゴシック" charset="-128"/>
                <a:sym typeface="Wingdings" pitchFamily="2" charset="2"/>
              </a:rPr>
              <a:t>1964</a:t>
            </a:r>
            <a:r>
              <a:rPr lang="ja-JP" altLang="en-US" sz="3600" b="1" dirty="0" smtClean="0">
                <a:solidFill>
                  <a:srgbClr val="000000"/>
                </a:solidFill>
                <a:ea typeface="ＭＳ Ｐゴシック" charset="-128"/>
                <a:sym typeface="Wingdings" pitchFamily="2" charset="2"/>
              </a:rPr>
              <a:t>年</a:t>
            </a:r>
            <a:r>
              <a:rPr lang="en-US" altLang="ja-JP" sz="3600" b="1" dirty="0" smtClean="0">
                <a:solidFill>
                  <a:srgbClr val="000000"/>
                </a:solidFill>
                <a:ea typeface="ＭＳ Ｐゴシック" charset="-128"/>
                <a:sym typeface="Wingdings" pitchFamily="2" charset="2"/>
              </a:rPr>
              <a:t>) </a:t>
            </a:r>
            <a:endParaRPr lang="en-US" altLang="ja-JP" sz="3600" b="1" dirty="0">
              <a:solidFill>
                <a:srgbClr val="000000"/>
              </a:solidFill>
              <a:ea typeface="ＭＳ Ｐゴシック" charset="-128"/>
              <a:sym typeface="Wingdings" pitchFamily="2" charset="2"/>
            </a:endParaRPr>
          </a:p>
        </p:txBody>
      </p:sp>
      <p:sp>
        <p:nvSpPr>
          <p:cNvPr id="6"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5</a:t>
            </a:fld>
            <a:endParaRPr kumimoji="0" lang="en-US" altLang="ja-JP" sz="1400" dirty="0" smtClean="0">
              <a:solidFill>
                <a:srgbClr val="6699FF"/>
              </a:solidFill>
              <a:latin typeface="Courier New" pitchFamily="49" charset="0"/>
            </a:endParaRPr>
          </a:p>
        </p:txBody>
      </p:sp>
      <p:sp>
        <p:nvSpPr>
          <p:cNvPr id="8" name="Text Box 3"/>
          <p:cNvSpPr txBox="1">
            <a:spLocks noChangeArrowheads="1"/>
          </p:cNvSpPr>
          <p:nvPr/>
        </p:nvSpPr>
        <p:spPr bwMode="auto">
          <a:xfrm>
            <a:off x="3517639" y="42670"/>
            <a:ext cx="3574642" cy="369332"/>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a:t>
            </a:r>
            <a:r>
              <a:rPr lang="en-US" altLang="ja-JP" sz="1800" b="1" dirty="0">
                <a:solidFill>
                  <a:srgbClr val="000099"/>
                </a:solidFill>
                <a:latin typeface="Times New Roman" pitchFamily="18" charset="0"/>
              </a:rPr>
              <a:t>9</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41451847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0"/>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C6643D11-B4B2-4D90-86D5-F3C36FD544AE}" type="slidenum">
              <a:rPr kumimoji="0" lang="en-US" altLang="ja-JP" smtClean="0">
                <a:solidFill>
                  <a:srgbClr val="6699FF"/>
                </a:solidFill>
                <a:latin typeface="Courier New" pitchFamily="49" charset="0"/>
              </a:rPr>
              <a:pPr eaLnBrk="1" hangingPunct="1"/>
              <a:t>50</a:t>
            </a:fld>
            <a:endParaRPr kumimoji="0" lang="en-US" altLang="ja-JP" smtClean="0">
              <a:solidFill>
                <a:srgbClr val="6699FF"/>
              </a:solidFill>
              <a:latin typeface="Courier New" pitchFamily="49" charset="0"/>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3"/>
          <p:cNvSpPr>
            <a:spLocks noChangeArrowheads="1"/>
          </p:cNvSpPr>
          <p:nvPr/>
        </p:nvSpPr>
        <p:spPr bwMode="auto">
          <a:xfrm>
            <a:off x="5940152" y="188640"/>
            <a:ext cx="3024336"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rgbClr val="333399"/>
              </a:buClr>
            </a:pPr>
            <a:r>
              <a:rPr lang="ja-JP" altLang="en-US" sz="3200" b="1" dirty="0" smtClean="0">
                <a:solidFill>
                  <a:srgbClr val="FFFF00"/>
                </a:solidFill>
                <a:sym typeface="Wingdings" pitchFamily="2" charset="2"/>
              </a:rPr>
              <a:t>水資源を</a:t>
            </a:r>
            <a:r>
              <a:rPr lang="en-US" altLang="ja-JP" sz="3200" b="1" dirty="0">
                <a:solidFill>
                  <a:srgbClr val="FFFF00"/>
                </a:solidFill>
                <a:sym typeface="Wingdings" pitchFamily="2" charset="2"/>
              </a:rPr>
              <a:t> </a:t>
            </a:r>
            <a:r>
              <a:rPr lang="en-US" altLang="ja-JP" sz="3200" b="1" dirty="0" smtClean="0">
                <a:solidFill>
                  <a:srgbClr val="FFFF00"/>
                </a:solidFill>
                <a:sym typeface="Wingdings" pitchFamily="2" charset="2"/>
              </a:rPr>
              <a:t>“blue gold”</a:t>
            </a:r>
            <a:r>
              <a:rPr lang="ja-JP" altLang="en-US" sz="3200" b="1" dirty="0">
                <a:solidFill>
                  <a:srgbClr val="FFFF00"/>
                </a:solidFill>
                <a:sym typeface="Wingdings" pitchFamily="2" charset="2"/>
              </a:rPr>
              <a:t>と名付けたカナダのモード・バーロウ氏</a:t>
            </a:r>
            <a:r>
              <a:rPr lang="ja-JP" altLang="en-US" sz="3200" b="1" dirty="0" smtClean="0">
                <a:solidFill>
                  <a:srgbClr val="FFFF00"/>
                </a:solidFill>
                <a:sym typeface="Wingdings" pitchFamily="2" charset="2"/>
              </a:rPr>
              <a:t>。元国連</a:t>
            </a:r>
            <a:r>
              <a:rPr lang="ja-JP" altLang="en-US" sz="3200" b="1" dirty="0">
                <a:solidFill>
                  <a:srgbClr val="FFFF00"/>
                </a:solidFill>
                <a:sym typeface="Wingdings" pitchFamily="2" charset="2"/>
              </a:rPr>
              <a:t>事務総長への水に関する上級アドバイザー（</a:t>
            </a:r>
            <a:r>
              <a:rPr lang="en-US" altLang="ja-JP" sz="3200" b="1" dirty="0" smtClean="0">
                <a:solidFill>
                  <a:srgbClr val="FFFF00"/>
                </a:solidFill>
                <a:sym typeface="Wingdings" pitchFamily="2" charset="2"/>
              </a:rPr>
              <a:t>2009</a:t>
            </a:r>
            <a:r>
              <a:rPr lang="ja-JP" altLang="en-US" sz="3200" b="1" dirty="0" smtClean="0">
                <a:solidFill>
                  <a:srgbClr val="FFFF00"/>
                </a:solidFill>
                <a:sym typeface="Wingdings" pitchFamily="2" charset="2"/>
              </a:rPr>
              <a:t>年</a:t>
            </a:r>
            <a:r>
              <a:rPr lang="en-US" altLang="ja-JP" sz="3200" b="1" dirty="0" smtClean="0">
                <a:solidFill>
                  <a:srgbClr val="FFFF00"/>
                </a:solidFill>
                <a:sym typeface="Wingdings" pitchFamily="2" charset="2"/>
              </a:rPr>
              <a:t>2</a:t>
            </a:r>
            <a:r>
              <a:rPr lang="ja-JP" altLang="en-US" sz="3200" b="1" dirty="0" smtClean="0">
                <a:solidFill>
                  <a:srgbClr val="FFFF00"/>
                </a:solidFill>
                <a:sym typeface="Wingdings" pitchFamily="2" charset="2"/>
              </a:rPr>
              <a:t>月撮影）。</a:t>
            </a:r>
            <a:endParaRPr lang="ja-JP" altLang="en-US" sz="3200" b="1" dirty="0">
              <a:solidFill>
                <a:srgbClr val="FFFF00"/>
              </a:solidFill>
              <a:sym typeface="Wingdings" pitchFamily="2" charset="2"/>
            </a:endParaRPr>
          </a:p>
        </p:txBody>
      </p:sp>
      <p:sp>
        <p:nvSpPr>
          <p:cNvPr id="6" name="スライド番号プレースホルダー 5"/>
          <p:cNvSpPr txBox="1">
            <a:spLocks/>
          </p:cNvSpPr>
          <p:nvPr/>
        </p:nvSpPr>
        <p:spPr bwMode="auto">
          <a:xfrm>
            <a:off x="7203504" y="44624"/>
            <a:ext cx="1905000"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kumimoji="1" sz="2400" b="1" kern="1200">
                <a:solidFill>
                  <a:schemeClr val="tx1"/>
                </a:solidFill>
                <a:latin typeface="Times New Roman" pitchFamily="18" charset="0"/>
                <a:ea typeface="ＭＳ Ｐゴシック" pitchFamily="50" charset="-128"/>
                <a:cs typeface="+mn-cs"/>
              </a:defRPr>
            </a:lvl1pPr>
            <a:lvl2pPr marL="742950" indent="-285750" algn="l" rtl="0" eaLnBrk="0" fontAlgn="base"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2pPr>
            <a:lvl3pPr marL="1143000" indent="-228600" algn="l" rtl="0" eaLnBrk="0" fontAlgn="base"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3pPr>
            <a:lvl4pPr marL="1600200" indent="-228600" algn="l" rtl="0" eaLnBrk="0" fontAlgn="base"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4pPr>
            <a:lvl5pPr marL="2057400" indent="-228600" algn="l" rtl="0" eaLnBrk="0" fontAlgn="base"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5pPr>
            <a:lvl6pPr marL="25146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6pPr>
            <a:lvl7pPr marL="29718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7pPr>
            <a:lvl8pPr marL="34290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8pPr>
            <a:lvl9pPr marL="38862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50</a:t>
            </a:fld>
            <a:endParaRPr kumimoji="0" lang="en-US" altLang="ja-JP" sz="1400" dirty="0" smtClean="0">
              <a:solidFill>
                <a:srgbClr val="6699FF"/>
              </a:solidFill>
              <a:latin typeface="Courier New" pitchFamily="49" charset="0"/>
            </a:endParaRPr>
          </a:p>
        </p:txBody>
      </p:sp>
      <p:sp>
        <p:nvSpPr>
          <p:cNvPr id="7" name="Text Box 3"/>
          <p:cNvSpPr txBox="1">
            <a:spLocks noChangeArrowheads="1"/>
          </p:cNvSpPr>
          <p:nvPr/>
        </p:nvSpPr>
        <p:spPr bwMode="auto">
          <a:xfrm>
            <a:off x="29243" y="6558011"/>
            <a:ext cx="3528392" cy="276999"/>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(109</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321307025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表</a:t>
            </a:r>
            <a:r>
              <a:rPr lang="en-US" altLang="ja-JP" sz="4400" b="1" dirty="0" smtClean="0">
                <a:solidFill>
                  <a:srgbClr val="000000"/>
                </a:solidFill>
                <a:ea typeface="ＭＳ Ｐゴシック" charset="-128"/>
              </a:rPr>
              <a:t>2-1</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484784"/>
            <a:ext cx="8610600" cy="51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smtClean="0">
                <a:solidFill>
                  <a:srgbClr val="000000"/>
                </a:solidFill>
                <a:ea typeface="ＭＳ Ｐゴシック" charset="-128"/>
                <a:sym typeface="Wingdings" pitchFamily="2" charset="2"/>
              </a:rPr>
              <a:t>日本とオランダグループによる</a:t>
            </a:r>
            <a:r>
              <a:rPr lang="ja-JP" altLang="en-US" sz="3600" dirty="0">
                <a:solidFill>
                  <a:srgbClr val="000000"/>
                </a:solidFill>
                <a:ea typeface="ＭＳ Ｐゴシック" charset="-128"/>
                <a:sym typeface="Wingdings" pitchFamily="2" charset="2"/>
              </a:rPr>
              <a:t>仮想水原</a:t>
            </a:r>
            <a:r>
              <a:rPr lang="ja-JP" altLang="en-US" sz="3600" dirty="0" smtClean="0">
                <a:solidFill>
                  <a:srgbClr val="000000"/>
                </a:solidFill>
                <a:ea typeface="ＭＳ Ｐゴシック" charset="-128"/>
                <a:sym typeface="Wingdings" pitchFamily="2" charset="2"/>
              </a:rPr>
              <a:t>単位（食料</a:t>
            </a:r>
            <a:r>
              <a:rPr lang="en-US" altLang="ja-JP" sz="3600" dirty="0" smtClean="0">
                <a:solidFill>
                  <a:srgbClr val="000000"/>
                </a:solidFill>
                <a:ea typeface="ＭＳ Ｐゴシック" charset="-128"/>
                <a:sym typeface="Wingdings" pitchFamily="2" charset="2"/>
              </a:rPr>
              <a:t>1</a:t>
            </a:r>
            <a:r>
              <a:rPr lang="ja-JP" altLang="en-US" sz="3600" dirty="0" smtClean="0">
                <a:solidFill>
                  <a:srgbClr val="000000"/>
                </a:solidFill>
                <a:ea typeface="ＭＳ Ｐゴシック" charset="-128"/>
                <a:sym typeface="Wingdings" pitchFamily="2" charset="2"/>
              </a:rPr>
              <a:t>㎏あたりの生産に必要な水量）の推計値（</a:t>
            </a:r>
            <a:r>
              <a:rPr lang="en-US" altLang="ja-JP" sz="3600" dirty="0" smtClean="0">
                <a:solidFill>
                  <a:srgbClr val="000000"/>
                </a:solidFill>
                <a:ea typeface="ＭＳ Ｐゴシック" charset="-128"/>
                <a:sym typeface="Wingdings" pitchFamily="2" charset="2"/>
              </a:rPr>
              <a:t>ℓ/kg</a:t>
            </a:r>
            <a:r>
              <a:rPr lang="ja-JP" altLang="en-US" sz="3600" dirty="0" smtClean="0">
                <a:solidFill>
                  <a:srgbClr val="000000"/>
                </a:solidFill>
                <a:ea typeface="ＭＳ Ｐゴシック" charset="-128"/>
                <a:sym typeface="Wingdings" pitchFamily="2" charset="2"/>
              </a:rPr>
              <a:t>）の</a:t>
            </a:r>
            <a:r>
              <a:rPr lang="ja-JP" altLang="en-US" sz="3600" dirty="0">
                <a:solidFill>
                  <a:srgbClr val="000000"/>
                </a:solidFill>
                <a:ea typeface="ＭＳ Ｐゴシック" charset="-128"/>
                <a:sym typeface="Wingdings" pitchFamily="2" charset="2"/>
              </a:rPr>
              <a:t>比較。</a:t>
            </a: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51</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80874422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1043822630"/>
              </p:ext>
            </p:extLst>
          </p:nvPr>
        </p:nvGraphicFramePr>
        <p:xfrm>
          <a:off x="90153" y="1279106"/>
          <a:ext cx="8964488" cy="5436810"/>
        </p:xfrm>
        <a:graphic>
          <a:graphicData uri="http://schemas.openxmlformats.org/drawingml/2006/table">
            <a:tbl>
              <a:tblPr>
                <a:tableStyleId>{5C22544A-7EE6-4342-B048-85BDC9FD1C3A}</a:tableStyleId>
              </a:tblPr>
              <a:tblGrid>
                <a:gridCol w="1129063"/>
                <a:gridCol w="1700397"/>
                <a:gridCol w="2176507"/>
                <a:gridCol w="1958855"/>
                <a:gridCol w="1999666"/>
              </a:tblGrid>
              <a:tr h="288032">
                <a:tc>
                  <a:txBody>
                    <a:bodyPr/>
                    <a:lstStyle/>
                    <a:p>
                      <a:pPr algn="l" fontAlgn="b"/>
                      <a:endParaRPr lang="ja-JP" altLang="en-US" sz="1800" b="1" i="0" u="none" strike="noStrike" dirty="0">
                        <a:effectLst/>
                        <a:latin typeface="ＭＳ Ｐゴシック"/>
                      </a:endParaRPr>
                    </a:p>
                  </a:txBody>
                  <a:tcPr marL="9525" marR="9525" marT="9525" marB="0" anchor="b"/>
                </a:tc>
                <a:tc>
                  <a:txBody>
                    <a:bodyPr/>
                    <a:lstStyle/>
                    <a:p>
                      <a:pPr algn="ctr" fontAlgn="b"/>
                      <a:r>
                        <a:rPr lang="en-US" sz="1800" b="1" u="none" strike="noStrike" dirty="0">
                          <a:effectLst/>
                        </a:rPr>
                        <a:t>Hoekstra &amp; Hung</a:t>
                      </a:r>
                      <a:endParaRPr lang="en-US" sz="1800" b="1" i="0" u="none" strike="noStrike" dirty="0">
                        <a:effectLst/>
                        <a:latin typeface="ＭＳ Ｐゴシック"/>
                      </a:endParaRPr>
                    </a:p>
                  </a:txBody>
                  <a:tcPr marL="9525" marR="9525" marT="9525" marB="0" anchor="b"/>
                </a:tc>
                <a:tc>
                  <a:txBody>
                    <a:bodyPr/>
                    <a:lstStyle/>
                    <a:p>
                      <a:pPr algn="ctr" fontAlgn="b"/>
                      <a:r>
                        <a:rPr lang="en-US" sz="1800" b="1" u="none" strike="noStrike">
                          <a:effectLst/>
                        </a:rPr>
                        <a:t>Chapagain &amp; Hoekstra</a:t>
                      </a:r>
                      <a:endParaRPr lang="en-US" sz="1800" b="1" i="0" u="none" strike="noStrike">
                        <a:effectLst/>
                        <a:latin typeface="ＭＳ Ｐゴシック"/>
                      </a:endParaRPr>
                    </a:p>
                  </a:txBody>
                  <a:tcPr marL="9525" marR="9525" marT="9525" marB="0" anchor="b"/>
                </a:tc>
                <a:tc>
                  <a:txBody>
                    <a:bodyPr/>
                    <a:lstStyle/>
                    <a:p>
                      <a:pPr algn="ctr" fontAlgn="b"/>
                      <a:r>
                        <a:rPr lang="en-US" sz="1800" b="1" u="none" strike="noStrike">
                          <a:effectLst/>
                        </a:rPr>
                        <a:t>Zimmer and Renault</a:t>
                      </a:r>
                      <a:endParaRPr lang="en-US" sz="1800" b="1" i="0" u="none" strike="noStrike">
                        <a:effectLst/>
                        <a:latin typeface="ＭＳ Ｐゴシック"/>
                      </a:endParaRPr>
                    </a:p>
                  </a:txBody>
                  <a:tcPr marL="9525" marR="9525" marT="9525" marB="0" anchor="b"/>
                </a:tc>
                <a:tc>
                  <a:txBody>
                    <a:bodyPr/>
                    <a:lstStyle/>
                    <a:p>
                      <a:pPr algn="ctr" fontAlgn="b"/>
                      <a:r>
                        <a:rPr lang="en-US" sz="1800" b="1" u="none" strike="noStrike">
                          <a:effectLst/>
                        </a:rPr>
                        <a:t>Oki et al.</a:t>
                      </a:r>
                      <a:endParaRPr lang="en-US" sz="1800" b="1" i="0" u="none" strike="noStrike">
                        <a:effectLst/>
                        <a:latin typeface="ＭＳ Ｐゴシック"/>
                      </a:endParaRPr>
                    </a:p>
                  </a:txBody>
                  <a:tcPr marL="9525" marR="9525" marT="9525" marB="0" anchor="b"/>
                </a:tc>
              </a:tr>
              <a:tr h="288032">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ctr" fontAlgn="b"/>
                      <a:r>
                        <a:rPr lang="en-US" altLang="ja-JP" sz="1800" b="1" u="none" strike="noStrike">
                          <a:effectLst/>
                        </a:rPr>
                        <a:t>(2002)*</a:t>
                      </a:r>
                      <a:endParaRPr lang="en-US" altLang="ja-JP" sz="1800" b="1" i="0" u="none" strike="noStrike">
                        <a:effectLst/>
                        <a:latin typeface="ＭＳ Ｐゴシック"/>
                      </a:endParaRPr>
                    </a:p>
                  </a:txBody>
                  <a:tcPr marL="9525" marR="9525" marT="9525" marB="0" anchor="b"/>
                </a:tc>
                <a:tc>
                  <a:txBody>
                    <a:bodyPr/>
                    <a:lstStyle/>
                    <a:p>
                      <a:pPr algn="ctr" fontAlgn="b"/>
                      <a:r>
                        <a:rPr lang="en-US" altLang="ja-JP" sz="1800" b="1" u="none" strike="noStrike">
                          <a:effectLst/>
                        </a:rPr>
                        <a:t>(2003)*</a:t>
                      </a:r>
                      <a:endParaRPr lang="en-US" altLang="ja-JP" sz="1800" b="1" i="0" u="none" strike="noStrike">
                        <a:effectLst/>
                        <a:latin typeface="ＭＳ Ｐゴシック"/>
                      </a:endParaRPr>
                    </a:p>
                  </a:txBody>
                  <a:tcPr marL="9525" marR="9525" marT="9525" marB="0" anchor="b"/>
                </a:tc>
                <a:tc>
                  <a:txBody>
                    <a:bodyPr/>
                    <a:lstStyle/>
                    <a:p>
                      <a:pPr algn="ctr" fontAlgn="b"/>
                      <a:r>
                        <a:rPr lang="en-US" altLang="ja-JP" sz="1800" b="1" u="none" strike="noStrike">
                          <a:effectLst/>
                        </a:rPr>
                        <a:t>(2003)**</a:t>
                      </a:r>
                      <a:endParaRPr lang="en-US" altLang="ja-JP" sz="1800" b="1" i="0" u="none" strike="noStrike">
                        <a:effectLst/>
                        <a:latin typeface="ＭＳ Ｐゴシック"/>
                      </a:endParaRPr>
                    </a:p>
                  </a:txBody>
                  <a:tcPr marL="9525" marR="9525" marT="9525" marB="0" anchor="b"/>
                </a:tc>
                <a:tc>
                  <a:txBody>
                    <a:bodyPr/>
                    <a:lstStyle/>
                    <a:p>
                      <a:pPr algn="ctr" fontAlgn="b"/>
                      <a:r>
                        <a:rPr lang="en-US" altLang="ja-JP" sz="1800" b="1" u="none" strike="noStrike">
                          <a:effectLst/>
                        </a:rPr>
                        <a:t>(2003)***</a:t>
                      </a:r>
                      <a:endParaRPr lang="en-US" altLang="ja-JP" sz="1800" b="1" i="0" u="none" strike="noStrike">
                        <a:effectLst/>
                        <a:latin typeface="ＭＳ Ｐゴシック"/>
                      </a:endParaRPr>
                    </a:p>
                  </a:txBody>
                  <a:tcPr marL="9525" marR="9525" marT="9525" marB="0" anchor="b"/>
                </a:tc>
              </a:tr>
              <a:tr h="288032">
                <a:tc>
                  <a:txBody>
                    <a:bodyPr/>
                    <a:lstStyle/>
                    <a:p>
                      <a:pPr algn="l" fontAlgn="b"/>
                      <a:r>
                        <a:rPr lang="ja-JP" altLang="en-US" sz="1800" b="1" u="none" strike="noStrike">
                          <a:effectLst/>
                        </a:rPr>
                        <a:t>コムギ</a:t>
                      </a:r>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1150</a:t>
                      </a:r>
                      <a:endParaRPr lang="en-US" altLang="ja-JP"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1160</a:t>
                      </a:r>
                      <a:endParaRPr lang="en-US" altLang="ja-JP"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2000</a:t>
                      </a:r>
                      <a:endParaRPr lang="en-US" altLang="ja-JP" sz="1800" b="1" i="0" u="none" strike="noStrike">
                        <a:effectLst/>
                        <a:latin typeface="ＭＳ Ｐゴシック"/>
                      </a:endParaRPr>
                    </a:p>
                  </a:txBody>
                  <a:tcPr marL="9525" marR="9525" marT="9525" marB="0" anchor="b"/>
                </a:tc>
              </a:tr>
              <a:tr h="288032">
                <a:tc>
                  <a:txBody>
                    <a:bodyPr/>
                    <a:lstStyle/>
                    <a:p>
                      <a:pPr algn="l" fontAlgn="b"/>
                      <a:r>
                        <a:rPr lang="ja-JP" altLang="en-US" sz="1800" b="1" u="none" strike="noStrike">
                          <a:effectLst/>
                        </a:rPr>
                        <a:t>コメ</a:t>
                      </a:r>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2656</a:t>
                      </a:r>
                      <a:endParaRPr lang="en-US" altLang="ja-JP"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1400</a:t>
                      </a:r>
                      <a:endParaRPr lang="en-US" altLang="ja-JP"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3600</a:t>
                      </a:r>
                      <a:endParaRPr lang="en-US" altLang="ja-JP" sz="1800" b="1" i="0" u="none" strike="noStrike">
                        <a:effectLst/>
                        <a:latin typeface="ＭＳ Ｐゴシック"/>
                      </a:endParaRPr>
                    </a:p>
                  </a:txBody>
                  <a:tcPr marL="9525" marR="9525" marT="9525" marB="0" anchor="b"/>
                </a:tc>
              </a:tr>
              <a:tr h="288032">
                <a:tc>
                  <a:txBody>
                    <a:bodyPr/>
                    <a:lstStyle/>
                    <a:p>
                      <a:pPr algn="l" fontAlgn="b"/>
                      <a:r>
                        <a:rPr lang="ja-JP" altLang="en-US" sz="1800" b="1" u="none" strike="noStrike">
                          <a:effectLst/>
                        </a:rPr>
                        <a:t>トウモロコシ</a:t>
                      </a:r>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450</a:t>
                      </a:r>
                      <a:endParaRPr lang="en-US" altLang="ja-JP"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710</a:t>
                      </a:r>
                      <a:endParaRPr lang="en-US" altLang="ja-JP"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1900</a:t>
                      </a:r>
                      <a:endParaRPr lang="en-US" altLang="ja-JP" sz="1800" b="1" i="0" u="none" strike="noStrike">
                        <a:effectLst/>
                        <a:latin typeface="ＭＳ Ｐゴシック"/>
                      </a:endParaRPr>
                    </a:p>
                  </a:txBody>
                  <a:tcPr marL="9525" marR="9525" marT="9525" marB="0" anchor="b"/>
                </a:tc>
              </a:tr>
              <a:tr h="288032">
                <a:tc>
                  <a:txBody>
                    <a:bodyPr/>
                    <a:lstStyle/>
                    <a:p>
                      <a:pPr algn="l" fontAlgn="b"/>
                      <a:r>
                        <a:rPr lang="ja-JP" altLang="en-US" sz="1800" b="1" u="none" strike="noStrike">
                          <a:effectLst/>
                        </a:rPr>
                        <a:t>ジャガイモ</a:t>
                      </a:r>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dirty="0">
                          <a:effectLst/>
                        </a:rPr>
                        <a:t>160</a:t>
                      </a:r>
                      <a:endParaRPr lang="en-US" altLang="ja-JP" sz="1800" b="1" i="0" u="none" strike="noStrike" dirty="0">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105</a:t>
                      </a:r>
                      <a:endParaRPr lang="en-US" altLang="ja-JP"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193</a:t>
                      </a:r>
                      <a:endParaRPr lang="en-US" altLang="ja-JP" sz="1800" b="1" i="0" u="none" strike="noStrike">
                        <a:effectLst/>
                        <a:latin typeface="ＭＳ Ｐゴシック"/>
                      </a:endParaRPr>
                    </a:p>
                  </a:txBody>
                  <a:tcPr marL="9525" marR="9525" marT="9525" marB="0" anchor="b"/>
                </a:tc>
              </a:tr>
              <a:tr h="288032">
                <a:tc>
                  <a:txBody>
                    <a:bodyPr/>
                    <a:lstStyle/>
                    <a:p>
                      <a:pPr algn="l" fontAlgn="b"/>
                      <a:r>
                        <a:rPr lang="ja-JP" altLang="en-US" sz="1800" b="1" u="none" strike="noStrike">
                          <a:effectLst/>
                        </a:rPr>
                        <a:t>ダイズ</a:t>
                      </a:r>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2300</a:t>
                      </a:r>
                      <a:endParaRPr lang="en-US" altLang="ja-JP"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2750</a:t>
                      </a:r>
                      <a:endParaRPr lang="en-US" altLang="ja-JP"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2500</a:t>
                      </a:r>
                      <a:endParaRPr lang="en-US" altLang="ja-JP" sz="1800" b="1" i="0" u="none" strike="noStrike">
                        <a:effectLst/>
                        <a:latin typeface="ＭＳ Ｐゴシック"/>
                      </a:endParaRPr>
                    </a:p>
                  </a:txBody>
                  <a:tcPr marL="9525" marR="9525" marT="9525" marB="0" anchor="b"/>
                </a:tc>
              </a:tr>
              <a:tr h="288032">
                <a:tc>
                  <a:txBody>
                    <a:bodyPr/>
                    <a:lstStyle/>
                    <a:p>
                      <a:pPr algn="l" fontAlgn="b"/>
                      <a:r>
                        <a:rPr lang="ja-JP" altLang="en-US" sz="1800" b="1" u="none" strike="noStrike">
                          <a:effectLst/>
                        </a:rPr>
                        <a:t>牛肉</a:t>
                      </a:r>
                      <a:endParaRPr lang="ja-JP" altLang="en-US"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15977</a:t>
                      </a:r>
                      <a:endParaRPr lang="en-US" altLang="ja-JP"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13500</a:t>
                      </a:r>
                      <a:endParaRPr lang="en-US" altLang="ja-JP"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20700</a:t>
                      </a:r>
                      <a:endParaRPr lang="en-US" altLang="ja-JP" sz="1800" b="1" i="0" u="none" strike="noStrike">
                        <a:effectLst/>
                        <a:latin typeface="ＭＳ Ｐゴシック"/>
                      </a:endParaRPr>
                    </a:p>
                  </a:txBody>
                  <a:tcPr marL="9525" marR="9525" marT="9525" marB="0" anchor="b"/>
                </a:tc>
              </a:tr>
              <a:tr h="288032">
                <a:tc>
                  <a:txBody>
                    <a:bodyPr/>
                    <a:lstStyle/>
                    <a:p>
                      <a:pPr algn="l" fontAlgn="b"/>
                      <a:r>
                        <a:rPr lang="ja-JP" altLang="en-US" sz="1800" b="1" u="none" strike="noStrike">
                          <a:effectLst/>
                        </a:rPr>
                        <a:t>豚肉</a:t>
                      </a:r>
                      <a:endParaRPr lang="ja-JP" altLang="en-US"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5906</a:t>
                      </a:r>
                      <a:endParaRPr lang="en-US" altLang="ja-JP"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4600</a:t>
                      </a:r>
                      <a:endParaRPr lang="en-US" altLang="ja-JP"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5900</a:t>
                      </a:r>
                      <a:endParaRPr lang="en-US" altLang="ja-JP" sz="1800" b="1" i="0" u="none" strike="noStrike">
                        <a:effectLst/>
                        <a:latin typeface="ＭＳ Ｐゴシック"/>
                      </a:endParaRPr>
                    </a:p>
                  </a:txBody>
                  <a:tcPr marL="9525" marR="9525" marT="9525" marB="0" anchor="b"/>
                </a:tc>
              </a:tr>
              <a:tr h="288032">
                <a:tc>
                  <a:txBody>
                    <a:bodyPr/>
                    <a:lstStyle/>
                    <a:p>
                      <a:pPr algn="l" fontAlgn="b"/>
                      <a:r>
                        <a:rPr lang="ja-JP" altLang="en-US" sz="1800" b="1" u="none" strike="noStrike">
                          <a:effectLst/>
                        </a:rPr>
                        <a:t>鶏肉</a:t>
                      </a:r>
                      <a:endParaRPr lang="ja-JP" altLang="en-US"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2828</a:t>
                      </a:r>
                      <a:endParaRPr lang="en-US" altLang="ja-JP"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4100</a:t>
                      </a:r>
                      <a:endParaRPr lang="en-US" altLang="ja-JP"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4500</a:t>
                      </a:r>
                      <a:endParaRPr lang="en-US" altLang="ja-JP" sz="1800" b="1" i="0" u="none" strike="noStrike">
                        <a:effectLst/>
                        <a:latin typeface="ＭＳ Ｐゴシック"/>
                      </a:endParaRPr>
                    </a:p>
                  </a:txBody>
                  <a:tcPr marL="9525" marR="9525" marT="9525" marB="0" anchor="b"/>
                </a:tc>
              </a:tr>
              <a:tr h="288032">
                <a:tc>
                  <a:txBody>
                    <a:bodyPr/>
                    <a:lstStyle/>
                    <a:p>
                      <a:pPr algn="l" fontAlgn="b"/>
                      <a:r>
                        <a:rPr lang="ja-JP" altLang="en-US" sz="1800" b="1" u="none" strike="noStrike">
                          <a:effectLst/>
                        </a:rPr>
                        <a:t>卵</a:t>
                      </a:r>
                      <a:endParaRPr lang="ja-JP" altLang="en-US"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4657</a:t>
                      </a:r>
                      <a:endParaRPr lang="en-US" altLang="ja-JP"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2700</a:t>
                      </a:r>
                      <a:endParaRPr lang="en-US" altLang="ja-JP"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3200</a:t>
                      </a:r>
                      <a:endParaRPr lang="en-US" altLang="ja-JP" sz="1800" b="1" i="0" u="none" strike="noStrike">
                        <a:effectLst/>
                        <a:latin typeface="ＭＳ Ｐゴシック"/>
                      </a:endParaRPr>
                    </a:p>
                  </a:txBody>
                  <a:tcPr marL="9525" marR="9525" marT="9525" marB="0" anchor="b"/>
                </a:tc>
              </a:tr>
              <a:tr h="288032">
                <a:tc>
                  <a:txBody>
                    <a:bodyPr/>
                    <a:lstStyle/>
                    <a:p>
                      <a:pPr algn="l" fontAlgn="b"/>
                      <a:r>
                        <a:rPr lang="ja-JP" altLang="en-US" sz="1800" b="1" u="none" strike="noStrike">
                          <a:effectLst/>
                        </a:rPr>
                        <a:t>牛乳</a:t>
                      </a:r>
                      <a:endParaRPr lang="ja-JP" altLang="en-US"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865</a:t>
                      </a:r>
                      <a:endParaRPr lang="en-US" altLang="ja-JP"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790</a:t>
                      </a:r>
                      <a:endParaRPr lang="en-US" altLang="ja-JP"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560</a:t>
                      </a:r>
                      <a:endParaRPr lang="en-US" altLang="ja-JP" sz="1800" b="1" i="0" u="none" strike="noStrike">
                        <a:effectLst/>
                        <a:latin typeface="ＭＳ Ｐゴシック"/>
                      </a:endParaRPr>
                    </a:p>
                  </a:txBody>
                  <a:tcPr marL="9525" marR="9525" marT="9525" marB="0" anchor="b"/>
                </a:tc>
              </a:tr>
              <a:tr h="288032">
                <a:tc>
                  <a:txBody>
                    <a:bodyPr/>
                    <a:lstStyle/>
                    <a:p>
                      <a:pPr algn="l" fontAlgn="b"/>
                      <a:r>
                        <a:rPr lang="ja-JP" altLang="en-US" sz="1800" b="1" u="none" strike="noStrike">
                          <a:effectLst/>
                        </a:rPr>
                        <a:t>チーズ</a:t>
                      </a:r>
                      <a:endParaRPr lang="ja-JP" altLang="en-US"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5288</a:t>
                      </a:r>
                      <a:endParaRPr lang="en-US" altLang="ja-JP"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r" fontAlgn="b"/>
                      <a:r>
                        <a:rPr lang="en-US" altLang="ja-JP" sz="1800" b="1" u="none" strike="noStrike">
                          <a:effectLst/>
                        </a:rPr>
                        <a:t>4428</a:t>
                      </a:r>
                      <a:endParaRPr lang="en-US" altLang="ja-JP" sz="1800" b="1" i="0" u="none" strike="noStrike">
                        <a:effectLst/>
                        <a:latin typeface="ＭＳ Ｐゴシック"/>
                      </a:endParaRPr>
                    </a:p>
                  </a:txBody>
                  <a:tcPr marL="9525" marR="9525" marT="9525" marB="0" anchor="b"/>
                </a:tc>
              </a:tr>
              <a:tr h="288032">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r>
              <a:tr h="288032">
                <a:tc>
                  <a:txBody>
                    <a:bodyPr/>
                    <a:lstStyle/>
                    <a:p>
                      <a:pPr algn="l" fontAlgn="b"/>
                      <a:r>
                        <a:rPr lang="ja-JP" altLang="en-US" sz="1800" b="1" u="none" strike="noStrike">
                          <a:effectLst/>
                        </a:rPr>
                        <a:t>* 世界平均</a:t>
                      </a:r>
                      <a:endParaRPr lang="ja-JP" altLang="en-US"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c>
                  <a:txBody>
                    <a:bodyPr/>
                    <a:lstStyle/>
                    <a:p>
                      <a:pPr algn="l" fontAlgn="b"/>
                      <a:endParaRPr lang="ja-JP" altLang="en-US" sz="1800" b="1" i="0" u="none" strike="noStrike">
                        <a:effectLst/>
                        <a:latin typeface="ＭＳ Ｐゴシック"/>
                      </a:endParaRPr>
                    </a:p>
                  </a:txBody>
                  <a:tcPr marL="9525" marR="9525" marT="9525" marB="0" anchor="b"/>
                </a:tc>
              </a:tr>
              <a:tr h="288032">
                <a:tc gridSpan="4">
                  <a:txBody>
                    <a:bodyPr/>
                    <a:lstStyle/>
                    <a:p>
                      <a:pPr algn="l" fontAlgn="b"/>
                      <a:r>
                        <a:rPr lang="ja-JP" altLang="en-US" sz="1800" b="1" u="none" strike="noStrike">
                          <a:effectLst/>
                        </a:rPr>
                        <a:t>** ダイズはエジプトの値、それ以外はカリフォルニアに対する推計値</a:t>
                      </a:r>
                      <a:endParaRPr lang="ja-JP" altLang="en-US" sz="1800" b="1" i="0" u="none" strike="noStrike">
                        <a:effectLst/>
                        <a:latin typeface="ＭＳ Ｐゴシック"/>
                      </a:endParaRPr>
                    </a:p>
                  </a:txBody>
                  <a:tcPr marL="9525" marR="9525" marT="9525" marB="0" anchor="b"/>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b"/>
                      <a:endParaRPr lang="ja-JP" altLang="en-US" sz="1800" b="1" i="0" u="none" strike="noStrike">
                        <a:effectLst/>
                        <a:latin typeface="ＭＳ Ｐゴシック"/>
                      </a:endParaRPr>
                    </a:p>
                  </a:txBody>
                  <a:tcPr marL="9525" marR="9525" marT="9525" marB="0" anchor="b"/>
                </a:tc>
              </a:tr>
              <a:tr h="288032">
                <a:tc gridSpan="5">
                  <a:txBody>
                    <a:bodyPr/>
                    <a:lstStyle/>
                    <a:p>
                      <a:pPr algn="l" fontAlgn="b"/>
                      <a:r>
                        <a:rPr lang="ja-JP" altLang="en-US" sz="1800" b="1" u="none" strike="noStrike" dirty="0">
                          <a:effectLst/>
                        </a:rPr>
                        <a:t>*** 日本に対する推計値。ジャガイモとチーズ</a:t>
                      </a:r>
                      <a:r>
                        <a:rPr lang="en-US" altLang="ja-JP" sz="1800" b="1" u="none" strike="noStrike" dirty="0">
                          <a:effectLst/>
                        </a:rPr>
                        <a:t>(</a:t>
                      </a:r>
                      <a:r>
                        <a:rPr lang="ja-JP" altLang="en-US" sz="1800" b="1" u="none" strike="noStrike" dirty="0">
                          <a:effectLst/>
                        </a:rPr>
                        <a:t>パルメザンチーズ</a:t>
                      </a:r>
                      <a:r>
                        <a:rPr lang="en-US" altLang="ja-JP" sz="1800" b="1" u="none" strike="noStrike" dirty="0">
                          <a:effectLst/>
                        </a:rPr>
                        <a:t>)</a:t>
                      </a:r>
                      <a:r>
                        <a:rPr lang="ja-JP" altLang="en-US" sz="1800" b="1" u="none" strike="noStrike" dirty="0" err="1">
                          <a:effectLst/>
                        </a:rPr>
                        <a:t>は佐</a:t>
                      </a:r>
                      <a:r>
                        <a:rPr lang="ja-JP" altLang="en-US" sz="1800" b="1" u="none" strike="noStrike" dirty="0">
                          <a:effectLst/>
                        </a:rPr>
                        <a:t>藤</a:t>
                      </a:r>
                      <a:r>
                        <a:rPr lang="en-US" altLang="ja-JP" sz="1800" b="1" u="none" strike="noStrike" dirty="0">
                          <a:effectLst/>
                        </a:rPr>
                        <a:t>(2003)</a:t>
                      </a:r>
                      <a:r>
                        <a:rPr lang="ja-JP" altLang="en-US" sz="1800" b="1" u="none" strike="noStrike" dirty="0">
                          <a:effectLst/>
                        </a:rPr>
                        <a:t>の推計値。</a:t>
                      </a:r>
                      <a:endParaRPr lang="ja-JP" altLang="en-US" sz="1800" b="1" i="0" u="none" strike="noStrike" dirty="0">
                        <a:effectLst/>
                        <a:latin typeface="ＭＳ Ｐゴシック"/>
                      </a:endParaRPr>
                    </a:p>
                  </a:txBody>
                  <a:tcPr marL="9525" marR="9525" marT="9525" marB="0" anchor="b"/>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5" name="Rectangle 2"/>
          <p:cNvSpPr>
            <a:spLocks noChangeArrowheads="1"/>
          </p:cNvSpPr>
          <p:nvPr/>
        </p:nvSpPr>
        <p:spPr bwMode="auto">
          <a:xfrm>
            <a:off x="863600" y="510539"/>
            <a:ext cx="7429500" cy="719584"/>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a:solidFill>
                  <a:srgbClr val="000000"/>
                </a:solidFill>
                <a:ea typeface="ＭＳ Ｐゴシック" charset="-128"/>
              </a:rPr>
              <a:t>仮想水原</a:t>
            </a:r>
            <a:r>
              <a:rPr lang="ja-JP" altLang="en-US" sz="4400" b="1" dirty="0" smtClean="0">
                <a:solidFill>
                  <a:srgbClr val="000000"/>
                </a:solidFill>
                <a:ea typeface="ＭＳ Ｐゴシック" charset="-128"/>
              </a:rPr>
              <a:t>単位（</a:t>
            </a:r>
            <a:r>
              <a:rPr lang="en-US" altLang="ja-JP" sz="4400" b="1" dirty="0" smtClean="0">
                <a:solidFill>
                  <a:srgbClr val="000000"/>
                </a:solidFill>
                <a:ea typeface="ＭＳ Ｐゴシック" charset="-128"/>
              </a:rPr>
              <a:t>ℓ/kg</a:t>
            </a:r>
            <a:r>
              <a:rPr lang="ja-JP" altLang="en-US" sz="4400" b="1" dirty="0" smtClean="0">
                <a:solidFill>
                  <a:srgbClr val="000000"/>
                </a:solidFill>
                <a:ea typeface="ＭＳ Ｐゴシック" charset="-128"/>
              </a:rPr>
              <a:t>）の比較</a:t>
            </a:r>
          </a:p>
        </p:txBody>
      </p:sp>
      <p:sp>
        <p:nvSpPr>
          <p:cNvPr id="6" name="Text Box 3"/>
          <p:cNvSpPr txBox="1">
            <a:spLocks noChangeArrowheads="1"/>
          </p:cNvSpPr>
          <p:nvPr/>
        </p:nvSpPr>
        <p:spPr bwMode="auto">
          <a:xfrm>
            <a:off x="1331640" y="5413850"/>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表</a:t>
            </a:r>
            <a:r>
              <a:rPr lang="en-US" altLang="ja-JP" sz="1800" b="1" dirty="0" smtClean="0">
                <a:solidFill>
                  <a:srgbClr val="000099"/>
                </a:solidFill>
                <a:latin typeface="Times New Roman" pitchFamily="18" charset="0"/>
              </a:rPr>
              <a:t>2-1</a:t>
            </a:r>
            <a:r>
              <a:rPr lang="ja-JP" altLang="en-US" sz="1800" b="1" dirty="0" smtClean="0">
                <a:solidFill>
                  <a:srgbClr val="000099"/>
                </a:solidFill>
                <a:latin typeface="Times New Roman" pitchFamily="18" charset="0"/>
              </a:rPr>
              <a:t> </a:t>
            </a:r>
            <a:r>
              <a:rPr lang="en-US" altLang="ja-JP" sz="1800" b="1" dirty="0" smtClean="0">
                <a:solidFill>
                  <a:srgbClr val="000099"/>
                </a:solidFill>
                <a:latin typeface="Times New Roman" pitchFamily="18" charset="0"/>
              </a:rPr>
              <a:t>(112</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7"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52</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63888122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2-3</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23528" y="1531094"/>
            <a:ext cx="8610600" cy="51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smtClean="0">
                <a:solidFill>
                  <a:srgbClr val="000000"/>
                </a:solidFill>
                <a:ea typeface="ＭＳ Ｐゴシック" charset="-128"/>
                <a:sym typeface="Wingdings" pitchFamily="2" charset="2"/>
              </a:rPr>
              <a:t>日本における出荷額</a:t>
            </a:r>
            <a:r>
              <a:rPr lang="en-US" altLang="ja-JP" sz="3600" dirty="0" smtClean="0">
                <a:solidFill>
                  <a:srgbClr val="000000"/>
                </a:solidFill>
                <a:ea typeface="ＭＳ Ｐゴシック" charset="-128"/>
                <a:sym typeface="Wingdings" pitchFamily="2" charset="2"/>
              </a:rPr>
              <a:t>100</a:t>
            </a:r>
            <a:r>
              <a:rPr lang="ja-JP" altLang="en-US" sz="3600" dirty="0" smtClean="0">
                <a:solidFill>
                  <a:srgbClr val="000000"/>
                </a:solidFill>
                <a:ea typeface="ＭＳ Ｐゴシック" charset="-128"/>
                <a:sym typeface="Wingdings" pitchFamily="2" charset="2"/>
              </a:rPr>
              <a:t>万円あたりの工業用水使用量（</a:t>
            </a:r>
            <a:r>
              <a:rPr lang="en-US" altLang="ja-JP" sz="3600" dirty="0" smtClean="0">
                <a:solidFill>
                  <a:srgbClr val="000000"/>
                </a:solidFill>
                <a:ea typeface="ＭＳ Ｐゴシック" charset="-128"/>
                <a:sym typeface="Wingdings" pitchFamily="2" charset="2"/>
              </a:rPr>
              <a:t>m3/</a:t>
            </a:r>
            <a:r>
              <a:rPr lang="ja-JP" altLang="en-US" sz="3600" dirty="0" smtClean="0">
                <a:solidFill>
                  <a:srgbClr val="000000"/>
                </a:solidFill>
                <a:ea typeface="ＭＳ Ｐゴシック" charset="-128"/>
                <a:sym typeface="Wingdings" pitchFamily="2" charset="2"/>
              </a:rPr>
              <a:t>百万円）と取水量（淡水補給量、</a:t>
            </a:r>
            <a:r>
              <a:rPr lang="en-US" altLang="ja-JP" sz="3600" dirty="0" smtClean="0">
                <a:solidFill>
                  <a:srgbClr val="000000"/>
                </a:solidFill>
                <a:ea typeface="ＭＳ Ｐゴシック" charset="-128"/>
                <a:sym typeface="Wingdings" pitchFamily="2" charset="2"/>
              </a:rPr>
              <a:t>m3/</a:t>
            </a:r>
            <a:r>
              <a:rPr lang="ja-JP" altLang="en-US" sz="3600" dirty="0" smtClean="0">
                <a:solidFill>
                  <a:srgbClr val="000000"/>
                </a:solidFill>
                <a:ea typeface="ＭＳ Ｐゴシック" charset="-128"/>
                <a:sym typeface="Wingdings" pitchFamily="2" charset="2"/>
              </a:rPr>
              <a:t>百万円）。</a:t>
            </a:r>
            <a:r>
              <a:rPr lang="en-US" altLang="ja-JP" sz="3600" dirty="0">
                <a:solidFill>
                  <a:srgbClr val="000000"/>
                </a:solidFill>
                <a:ea typeface="ＭＳ Ｐゴシック" charset="-128"/>
                <a:sym typeface="Wingdings" pitchFamily="2" charset="2"/>
              </a:rPr>
              <a:t>2000</a:t>
            </a:r>
            <a:r>
              <a:rPr lang="ja-JP" altLang="en-US" sz="3600" dirty="0">
                <a:solidFill>
                  <a:srgbClr val="000000"/>
                </a:solidFill>
                <a:ea typeface="ＭＳ Ｐゴシック" charset="-128"/>
                <a:sym typeface="Wingdings" pitchFamily="2" charset="2"/>
              </a:rPr>
              <a:t>年産業連関表と工業統計に基づき</a:t>
            </a:r>
            <a:r>
              <a:rPr lang="ja-JP" altLang="en-US" sz="3600" dirty="0" smtClean="0">
                <a:solidFill>
                  <a:srgbClr val="000000"/>
                </a:solidFill>
                <a:ea typeface="ＭＳ Ｐゴシック" charset="-128"/>
                <a:sym typeface="Wingdings" pitchFamily="2" charset="2"/>
              </a:rPr>
              <a:t>推計（</a:t>
            </a:r>
            <a:r>
              <a:rPr lang="ja-JP" altLang="en-US" sz="3600" dirty="0">
                <a:solidFill>
                  <a:srgbClr val="000000"/>
                </a:solidFill>
                <a:ea typeface="ＭＳ Ｐゴシック" charset="-128"/>
                <a:sym typeface="Wingdings" pitchFamily="2" charset="2"/>
              </a:rPr>
              <a:t>近藤、</a:t>
            </a:r>
            <a:r>
              <a:rPr lang="en-US" altLang="ja-JP" sz="3600" dirty="0">
                <a:solidFill>
                  <a:srgbClr val="000000"/>
                </a:solidFill>
                <a:ea typeface="ＭＳ Ｐゴシック" charset="-128"/>
                <a:sym typeface="Wingdings" pitchFamily="2" charset="2"/>
              </a:rPr>
              <a:t>2009</a:t>
            </a:r>
            <a:r>
              <a:rPr lang="ja-JP" altLang="en-US" sz="3600" dirty="0" smtClean="0">
                <a:solidFill>
                  <a:srgbClr val="000000"/>
                </a:solidFill>
                <a:ea typeface="ＭＳ Ｐゴシック" charset="-128"/>
                <a:sym typeface="Wingdings" pitchFamily="2" charset="2"/>
              </a:rPr>
              <a:t>）。原料の製造段階での使用量や取水量も考慮されている。</a:t>
            </a:r>
            <a:endParaRPr lang="en-US" altLang="ja-JP" sz="3600" dirty="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ja-JP" altLang="en-US" sz="3600" dirty="0">
                <a:solidFill>
                  <a:srgbClr val="000000"/>
                </a:solidFill>
                <a:ea typeface="ＭＳ Ｐゴシック" charset="-128"/>
                <a:sym typeface="Wingdings" pitchFamily="2" charset="2"/>
              </a:rPr>
              <a:t>近藤剛、</a:t>
            </a:r>
            <a:r>
              <a:rPr lang="en-US" altLang="ja-JP" sz="3600" dirty="0">
                <a:solidFill>
                  <a:srgbClr val="000000"/>
                </a:solidFill>
                <a:ea typeface="ＭＳ Ｐゴシック" charset="-128"/>
                <a:sym typeface="Wingdings" pitchFamily="2" charset="2"/>
              </a:rPr>
              <a:t>2009</a:t>
            </a:r>
            <a:r>
              <a:rPr lang="ja-JP" altLang="en-US" sz="3600" dirty="0">
                <a:solidFill>
                  <a:srgbClr val="000000"/>
                </a:solidFill>
                <a:ea typeface="ＭＳ Ｐゴシック" charset="-128"/>
                <a:sym typeface="Wingdings" pitchFamily="2" charset="2"/>
              </a:rPr>
              <a:t>：工業製品の</a:t>
            </a:r>
            <a:r>
              <a:rPr lang="en-US" altLang="ja-JP" sz="3600" dirty="0">
                <a:solidFill>
                  <a:srgbClr val="000000"/>
                </a:solidFill>
                <a:ea typeface="ＭＳ Ｐゴシック" charset="-128"/>
                <a:sym typeface="Wingdings" pitchFamily="2" charset="2"/>
              </a:rPr>
              <a:t>Water Life Cycle Assessment</a:t>
            </a:r>
            <a:r>
              <a:rPr lang="ja-JP" altLang="en-US" sz="3600" dirty="0" err="1">
                <a:solidFill>
                  <a:srgbClr val="000000"/>
                </a:solidFill>
                <a:ea typeface="ＭＳ Ｐゴシック" charset="-128"/>
                <a:sym typeface="Wingdings" pitchFamily="2" charset="2"/>
              </a:rPr>
              <a:t>、</a:t>
            </a:r>
            <a:r>
              <a:rPr lang="ja-JP" altLang="en-US" sz="3600" dirty="0">
                <a:solidFill>
                  <a:srgbClr val="000000"/>
                </a:solidFill>
                <a:ea typeface="ＭＳ Ｐゴシック" charset="-128"/>
                <a:sym typeface="Wingdings" pitchFamily="2" charset="2"/>
              </a:rPr>
              <a:t>東京</a:t>
            </a:r>
            <a:r>
              <a:rPr lang="ja-JP" altLang="en-US" sz="3600" dirty="0" smtClean="0">
                <a:solidFill>
                  <a:srgbClr val="000000"/>
                </a:solidFill>
                <a:ea typeface="ＭＳ Ｐゴシック" charset="-128"/>
                <a:sym typeface="Wingdings" pitchFamily="2" charset="2"/>
              </a:rPr>
              <a:t>大学工学部</a:t>
            </a:r>
            <a:r>
              <a:rPr lang="ja-JP" altLang="en-US" sz="3600" dirty="0">
                <a:solidFill>
                  <a:srgbClr val="000000"/>
                </a:solidFill>
                <a:ea typeface="ＭＳ Ｐゴシック" charset="-128"/>
                <a:sym typeface="Wingdings" pitchFamily="2" charset="2"/>
              </a:rPr>
              <a:t>社会基盤学科、卒業論文。</a:t>
            </a:r>
          </a:p>
          <a:p>
            <a:pPr marL="342900" indent="-342900">
              <a:spcBef>
                <a:spcPct val="20000"/>
              </a:spcBef>
              <a:buClr>
                <a:srgbClr val="333399"/>
              </a:buClr>
              <a:buFont typeface="Wingdings" pitchFamily="2" charset="2"/>
              <a:buChar char="S"/>
            </a:pPr>
            <a:endParaRPr lang="ja-JP" altLang="en-US" sz="3600" dirty="0" smtClean="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53</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32840903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a:graphicFrameLocks noGrp="1"/>
          </p:cNvGraphicFramePr>
          <p:nvPr>
            <p:extLst>
              <p:ext uri="{D42A27DB-BD31-4B8C-83A1-F6EECF244321}">
                <p14:modId xmlns:p14="http://schemas.microsoft.com/office/powerpoint/2010/main" val="618905614"/>
              </p:ext>
            </p:extLst>
          </p:nvPr>
        </p:nvGraphicFramePr>
        <p:xfrm>
          <a:off x="-6328" y="692696"/>
          <a:ext cx="9297228" cy="607736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Box 3"/>
          <p:cNvSpPr txBox="1">
            <a:spLocks noChangeArrowheads="1"/>
          </p:cNvSpPr>
          <p:nvPr/>
        </p:nvSpPr>
        <p:spPr bwMode="auto">
          <a:xfrm>
            <a:off x="6567732" y="6173032"/>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図</a:t>
            </a:r>
            <a:r>
              <a:rPr lang="en-US" altLang="ja-JP" sz="1800" b="1" dirty="0" smtClean="0">
                <a:solidFill>
                  <a:srgbClr val="000099"/>
                </a:solidFill>
                <a:latin typeface="Times New Roman" pitchFamily="18" charset="0"/>
              </a:rPr>
              <a:t>2-3</a:t>
            </a:r>
            <a:r>
              <a:rPr lang="ja-JP" altLang="en-US" sz="1800" b="1" dirty="0" smtClean="0">
                <a:solidFill>
                  <a:srgbClr val="000099"/>
                </a:solidFill>
                <a:latin typeface="Times New Roman" pitchFamily="18" charset="0"/>
              </a:rPr>
              <a:t> </a:t>
            </a:r>
            <a:r>
              <a:rPr lang="en-US" altLang="ja-JP" sz="1800" b="1" dirty="0" smtClean="0">
                <a:solidFill>
                  <a:srgbClr val="000099"/>
                </a:solidFill>
                <a:latin typeface="Times New Roman" pitchFamily="18" charset="0"/>
              </a:rPr>
              <a:t>(124</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4" name="Rectangle 2"/>
          <p:cNvSpPr>
            <a:spLocks noChangeArrowheads="1"/>
          </p:cNvSpPr>
          <p:nvPr/>
        </p:nvSpPr>
        <p:spPr bwMode="auto">
          <a:xfrm>
            <a:off x="4860032" y="980728"/>
            <a:ext cx="4081140" cy="2448272"/>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ja-JP" altLang="en-US" sz="3200" b="1" dirty="0">
                <a:solidFill>
                  <a:srgbClr val="000000"/>
                </a:solidFill>
                <a:ea typeface="ＭＳ Ｐゴシック" charset="-128"/>
              </a:rPr>
              <a:t>日本における出荷額</a:t>
            </a:r>
            <a:r>
              <a:rPr lang="en-US" altLang="ja-JP" sz="3200" b="1" dirty="0">
                <a:solidFill>
                  <a:srgbClr val="000000"/>
                </a:solidFill>
                <a:ea typeface="ＭＳ Ｐゴシック" charset="-128"/>
              </a:rPr>
              <a:t>100</a:t>
            </a:r>
            <a:r>
              <a:rPr lang="ja-JP" altLang="en-US" sz="3200" b="1" dirty="0">
                <a:solidFill>
                  <a:srgbClr val="000000"/>
                </a:solidFill>
                <a:ea typeface="ＭＳ Ｐゴシック" charset="-128"/>
              </a:rPr>
              <a:t>万円あたりの工業用水使用量（</a:t>
            </a:r>
            <a:r>
              <a:rPr lang="en-US" altLang="ja-JP" sz="3200" b="1" dirty="0">
                <a:solidFill>
                  <a:srgbClr val="000000"/>
                </a:solidFill>
                <a:ea typeface="ＭＳ Ｐゴシック" charset="-128"/>
              </a:rPr>
              <a:t>m</a:t>
            </a:r>
            <a:r>
              <a:rPr lang="en-US" altLang="ja-JP" sz="3200" b="1" baseline="30000" dirty="0">
                <a:solidFill>
                  <a:srgbClr val="000000"/>
                </a:solidFill>
                <a:ea typeface="ＭＳ Ｐゴシック" charset="-128"/>
              </a:rPr>
              <a:t>3</a:t>
            </a:r>
            <a:r>
              <a:rPr lang="en-US" altLang="ja-JP" sz="3200" b="1" dirty="0">
                <a:solidFill>
                  <a:srgbClr val="000000"/>
                </a:solidFill>
                <a:ea typeface="ＭＳ Ｐゴシック" charset="-128"/>
              </a:rPr>
              <a:t>/</a:t>
            </a:r>
            <a:r>
              <a:rPr lang="ja-JP" altLang="en-US" sz="3200" b="1" dirty="0">
                <a:solidFill>
                  <a:srgbClr val="000000"/>
                </a:solidFill>
                <a:ea typeface="ＭＳ Ｐゴシック" charset="-128"/>
              </a:rPr>
              <a:t>百万円）と取水量（淡水補給量、</a:t>
            </a:r>
            <a:r>
              <a:rPr lang="en-US" altLang="ja-JP" sz="3200" b="1" dirty="0">
                <a:solidFill>
                  <a:srgbClr val="000000"/>
                </a:solidFill>
                <a:ea typeface="ＭＳ Ｐゴシック" charset="-128"/>
              </a:rPr>
              <a:t>m</a:t>
            </a:r>
            <a:r>
              <a:rPr lang="en-US" altLang="ja-JP" sz="3200" b="1" baseline="30000" dirty="0">
                <a:solidFill>
                  <a:srgbClr val="000000"/>
                </a:solidFill>
                <a:ea typeface="ＭＳ Ｐゴシック" charset="-128"/>
              </a:rPr>
              <a:t>3</a:t>
            </a:r>
            <a:r>
              <a:rPr lang="en-US" altLang="ja-JP" sz="3200" b="1" dirty="0">
                <a:solidFill>
                  <a:srgbClr val="000000"/>
                </a:solidFill>
                <a:ea typeface="ＭＳ Ｐゴシック" charset="-128"/>
              </a:rPr>
              <a:t>/</a:t>
            </a:r>
            <a:r>
              <a:rPr lang="ja-JP" altLang="en-US" sz="3200" b="1" dirty="0">
                <a:solidFill>
                  <a:srgbClr val="000000"/>
                </a:solidFill>
                <a:ea typeface="ＭＳ Ｐゴシック" charset="-128"/>
              </a:rPr>
              <a:t>百万円）</a:t>
            </a:r>
            <a:endParaRPr lang="ja-JP" altLang="en-US" sz="3200" b="1" dirty="0" smtClean="0">
              <a:solidFill>
                <a:srgbClr val="000000"/>
              </a:solidFill>
              <a:ea typeface="ＭＳ Ｐゴシック" charset="-128"/>
            </a:endParaRPr>
          </a:p>
        </p:txBody>
      </p:sp>
      <p:sp>
        <p:nvSpPr>
          <p:cNvPr id="6" name="Text Box 3"/>
          <p:cNvSpPr txBox="1">
            <a:spLocks noChangeArrowheads="1"/>
          </p:cNvSpPr>
          <p:nvPr/>
        </p:nvSpPr>
        <p:spPr bwMode="auto">
          <a:xfrm>
            <a:off x="30696" y="6597932"/>
            <a:ext cx="13009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1400" b="1" dirty="0" smtClean="0"/>
              <a:t>（</a:t>
            </a:r>
            <a:r>
              <a:rPr lang="ja-JP" altLang="en-US" sz="1400" b="1" dirty="0"/>
              <a:t>近藤</a:t>
            </a:r>
            <a:r>
              <a:rPr lang="ja-JP" altLang="en-US" sz="1400" b="1" dirty="0" smtClean="0"/>
              <a:t>、</a:t>
            </a:r>
            <a:r>
              <a:rPr lang="en-US" altLang="ja-JP" sz="1400" b="1" dirty="0" smtClean="0"/>
              <a:t>2009</a:t>
            </a:r>
            <a:r>
              <a:rPr lang="ja-JP" altLang="en-US" sz="1400" b="1" dirty="0" smtClean="0"/>
              <a:t>）</a:t>
            </a:r>
            <a:endParaRPr lang="en-US" altLang="ja-JP" sz="1400" b="1" dirty="0"/>
          </a:p>
        </p:txBody>
      </p:sp>
      <p:sp>
        <p:nvSpPr>
          <p:cNvPr id="7"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54</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49566795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表</a:t>
            </a:r>
            <a:r>
              <a:rPr lang="en-US" altLang="ja-JP" sz="4400" b="1" dirty="0" smtClean="0">
                <a:solidFill>
                  <a:srgbClr val="000000"/>
                </a:solidFill>
                <a:ea typeface="ＭＳ Ｐゴシック" charset="-128"/>
              </a:rPr>
              <a:t>2-2</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484784"/>
            <a:ext cx="8610600" cy="51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smtClean="0">
                <a:solidFill>
                  <a:srgbClr val="000000"/>
                </a:solidFill>
                <a:ea typeface="ＭＳ Ｐゴシック" charset="-128"/>
                <a:sym typeface="Wingdings" pitchFamily="2" charset="2"/>
              </a:rPr>
              <a:t>典型的な購入単位に換算した各製品の生産に必要な工業用水取水量（淡水補給量）。</a:t>
            </a:r>
            <a:r>
              <a:rPr lang="en-US" altLang="ja-JP" sz="3600" dirty="0" smtClean="0">
                <a:solidFill>
                  <a:srgbClr val="000000"/>
                </a:solidFill>
                <a:ea typeface="ＭＳ Ｐゴシック" charset="-128"/>
                <a:sym typeface="Wingdings" pitchFamily="2" charset="2"/>
              </a:rPr>
              <a:t>2000</a:t>
            </a:r>
            <a:r>
              <a:rPr lang="ja-JP" altLang="en-US" sz="3600" dirty="0" smtClean="0">
                <a:solidFill>
                  <a:srgbClr val="000000"/>
                </a:solidFill>
                <a:ea typeface="ＭＳ Ｐゴシック" charset="-128"/>
                <a:sym typeface="Wingdings" pitchFamily="2" charset="2"/>
              </a:rPr>
              <a:t>年産業連関表と工業統計に基づき</a:t>
            </a:r>
            <a:r>
              <a:rPr lang="ja-JP" altLang="en-US" sz="3600" dirty="0">
                <a:solidFill>
                  <a:srgbClr val="000000"/>
                </a:solidFill>
                <a:ea typeface="ＭＳ Ｐゴシック" charset="-128"/>
                <a:sym typeface="Wingdings" pitchFamily="2" charset="2"/>
              </a:rPr>
              <a:t>推計</a:t>
            </a:r>
            <a:r>
              <a:rPr lang="ja-JP" altLang="en-US" sz="3600" dirty="0" smtClean="0">
                <a:solidFill>
                  <a:srgbClr val="000000"/>
                </a:solidFill>
                <a:ea typeface="ＭＳ Ｐゴシック" charset="-128"/>
                <a:sym typeface="Wingdings" pitchFamily="2" charset="2"/>
              </a:rPr>
              <a:t>。原材料</a:t>
            </a:r>
            <a:r>
              <a:rPr lang="ja-JP" altLang="en-US" sz="3600" dirty="0">
                <a:solidFill>
                  <a:srgbClr val="000000"/>
                </a:solidFill>
                <a:ea typeface="ＭＳ Ｐゴシック" charset="-128"/>
                <a:sym typeface="Wingdings" pitchFamily="2" charset="2"/>
              </a:rPr>
              <a:t>の生産に必要な農業用水を</a:t>
            </a:r>
            <a:r>
              <a:rPr lang="ja-JP" altLang="en-US" sz="3600" dirty="0" smtClean="0">
                <a:solidFill>
                  <a:srgbClr val="000000"/>
                </a:solidFill>
                <a:ea typeface="ＭＳ Ｐゴシック" charset="-128"/>
                <a:sym typeface="Wingdings" pitchFamily="2" charset="2"/>
              </a:rPr>
              <a:t>除く（近藤、</a:t>
            </a:r>
            <a:r>
              <a:rPr lang="en-US" altLang="ja-JP" sz="3600" dirty="0" smtClean="0">
                <a:solidFill>
                  <a:srgbClr val="000000"/>
                </a:solidFill>
                <a:ea typeface="ＭＳ Ｐゴシック" charset="-128"/>
                <a:sym typeface="Wingdings" pitchFamily="2" charset="2"/>
              </a:rPr>
              <a:t>2009</a:t>
            </a:r>
            <a:r>
              <a:rPr lang="ja-JP" altLang="en-US" sz="3600" dirty="0" smtClean="0">
                <a:solidFill>
                  <a:srgbClr val="000000"/>
                </a:solidFill>
                <a:ea typeface="ＭＳ Ｐゴシック" charset="-128"/>
                <a:sym typeface="Wingdings" pitchFamily="2" charset="2"/>
              </a:rPr>
              <a:t>）</a:t>
            </a:r>
            <a:endParaRPr lang="en-US" altLang="ja-JP" sz="3600"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endParaRPr lang="en-US" altLang="ja-JP" sz="3600" dirty="0" smtClean="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55</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05031764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1924088001"/>
              </p:ext>
            </p:extLst>
          </p:nvPr>
        </p:nvGraphicFramePr>
        <p:xfrm>
          <a:off x="323528" y="842701"/>
          <a:ext cx="8496944" cy="5976662"/>
        </p:xfrm>
        <a:graphic>
          <a:graphicData uri="http://schemas.openxmlformats.org/drawingml/2006/table">
            <a:tbl>
              <a:tblPr>
                <a:tableStyleId>{5C22544A-7EE6-4342-B048-85BDC9FD1C3A}</a:tableStyleId>
              </a:tblPr>
              <a:tblGrid>
                <a:gridCol w="3116394"/>
                <a:gridCol w="1729917"/>
                <a:gridCol w="3650633"/>
              </a:tblGrid>
              <a:tr h="565665">
                <a:tc>
                  <a:txBody>
                    <a:bodyPr/>
                    <a:lstStyle/>
                    <a:p>
                      <a:pPr algn="l" fontAlgn="b"/>
                      <a:r>
                        <a:rPr lang="ja-JP" altLang="en-US" sz="3300" u="none" strike="noStrike" dirty="0">
                          <a:effectLst/>
                        </a:rPr>
                        <a:t>食パン</a:t>
                      </a:r>
                      <a:endParaRPr lang="ja-JP" altLang="en-US" sz="3300" b="1" i="0" u="none" strike="noStrike" dirty="0">
                        <a:effectLst/>
                        <a:latin typeface="ＭＳ Ｐゴシック"/>
                      </a:endParaRPr>
                    </a:p>
                  </a:txBody>
                  <a:tcPr marL="8716" marR="8716" marT="8716" marB="0" anchor="b"/>
                </a:tc>
                <a:tc>
                  <a:txBody>
                    <a:bodyPr/>
                    <a:lstStyle/>
                    <a:p>
                      <a:pPr algn="r" fontAlgn="b"/>
                      <a:r>
                        <a:rPr lang="en-US" altLang="ja-JP" sz="3300" u="none" strike="noStrike">
                          <a:effectLst/>
                        </a:rPr>
                        <a:t>15.1</a:t>
                      </a:r>
                      <a:endParaRPr lang="en-US" altLang="ja-JP" sz="3300" b="1" i="0" u="none" strike="noStrike">
                        <a:effectLst/>
                        <a:latin typeface="ＭＳ Ｐゴシック"/>
                      </a:endParaRPr>
                    </a:p>
                  </a:txBody>
                  <a:tcPr marL="8716" marR="8716" marT="8716" marB="0" anchor="b"/>
                </a:tc>
                <a:tc>
                  <a:txBody>
                    <a:bodyPr/>
                    <a:lstStyle/>
                    <a:p>
                      <a:pPr algn="l" fontAlgn="b"/>
                      <a:r>
                        <a:rPr lang="en-US" altLang="ja-JP" sz="3300" u="none" strike="noStrike">
                          <a:effectLst/>
                        </a:rPr>
                        <a:t>ℓ/</a:t>
                      </a:r>
                      <a:r>
                        <a:rPr lang="ja-JP" altLang="en-US" sz="3300" u="none" strike="noStrike">
                          <a:effectLst/>
                        </a:rPr>
                        <a:t>斤</a:t>
                      </a:r>
                      <a:endParaRPr lang="ja-JP" altLang="en-US" sz="3300" b="1" i="0" u="none" strike="noStrike">
                        <a:effectLst/>
                        <a:latin typeface="ＭＳ Ｐゴシック"/>
                      </a:endParaRPr>
                    </a:p>
                  </a:txBody>
                  <a:tcPr marL="8716" marR="8716" marT="8716" marB="0" anchor="b"/>
                </a:tc>
              </a:tr>
              <a:tr h="565665">
                <a:tc>
                  <a:txBody>
                    <a:bodyPr/>
                    <a:lstStyle/>
                    <a:p>
                      <a:pPr algn="l" fontAlgn="b"/>
                      <a:r>
                        <a:rPr lang="ja-JP" altLang="en-US" sz="3300" u="none" strike="noStrike">
                          <a:effectLst/>
                        </a:rPr>
                        <a:t>ビール</a:t>
                      </a:r>
                      <a:endParaRPr lang="ja-JP" altLang="en-US" sz="3300" b="1" i="0" u="none" strike="noStrike">
                        <a:effectLst/>
                        <a:latin typeface="ＭＳ Ｐゴシック"/>
                      </a:endParaRPr>
                    </a:p>
                  </a:txBody>
                  <a:tcPr marL="8716" marR="8716" marT="8716" marB="0" anchor="b"/>
                </a:tc>
                <a:tc>
                  <a:txBody>
                    <a:bodyPr/>
                    <a:lstStyle/>
                    <a:p>
                      <a:pPr algn="r" fontAlgn="b"/>
                      <a:r>
                        <a:rPr lang="en-US" altLang="ja-JP" sz="3300" u="none" strike="noStrike">
                          <a:effectLst/>
                        </a:rPr>
                        <a:t>10.3</a:t>
                      </a:r>
                      <a:endParaRPr lang="en-US" altLang="ja-JP" sz="3300" b="1" i="0" u="none" strike="noStrike">
                        <a:effectLst/>
                        <a:latin typeface="ＭＳ Ｐゴシック"/>
                      </a:endParaRPr>
                    </a:p>
                  </a:txBody>
                  <a:tcPr marL="8716" marR="8716" marT="8716" marB="0" anchor="b"/>
                </a:tc>
                <a:tc>
                  <a:txBody>
                    <a:bodyPr/>
                    <a:lstStyle/>
                    <a:p>
                      <a:pPr algn="l" fontAlgn="b"/>
                      <a:r>
                        <a:rPr lang="en-US" sz="3300" u="none" strike="noStrike">
                          <a:effectLst/>
                        </a:rPr>
                        <a:t>ℓ/633cc</a:t>
                      </a:r>
                      <a:r>
                        <a:rPr lang="ja-JP" altLang="en-US" sz="3300" u="none" strike="noStrike">
                          <a:effectLst/>
                        </a:rPr>
                        <a:t>瓶</a:t>
                      </a:r>
                      <a:endParaRPr lang="ja-JP" altLang="en-US" sz="3300" b="1" i="0" u="none" strike="noStrike">
                        <a:effectLst/>
                        <a:latin typeface="ＭＳ Ｐゴシック"/>
                      </a:endParaRPr>
                    </a:p>
                  </a:txBody>
                  <a:tcPr marL="8716" marR="8716" marT="8716" marB="0" anchor="b"/>
                </a:tc>
              </a:tr>
              <a:tr h="565665">
                <a:tc>
                  <a:txBody>
                    <a:bodyPr/>
                    <a:lstStyle/>
                    <a:p>
                      <a:pPr algn="l" fontAlgn="b"/>
                      <a:r>
                        <a:rPr lang="ja-JP" altLang="en-US" sz="3300" u="none" strike="noStrike">
                          <a:effectLst/>
                        </a:rPr>
                        <a:t>ウィスキー</a:t>
                      </a:r>
                      <a:endParaRPr lang="ja-JP" altLang="en-US" sz="3300" b="1" i="0" u="none" strike="noStrike">
                        <a:effectLst/>
                        <a:latin typeface="ＭＳ Ｐゴシック"/>
                      </a:endParaRPr>
                    </a:p>
                  </a:txBody>
                  <a:tcPr marL="8716" marR="8716" marT="8716" marB="0" anchor="b"/>
                </a:tc>
                <a:tc>
                  <a:txBody>
                    <a:bodyPr/>
                    <a:lstStyle/>
                    <a:p>
                      <a:pPr algn="r" fontAlgn="b"/>
                      <a:r>
                        <a:rPr lang="en-US" altLang="ja-JP" sz="3300" u="none" strike="noStrike">
                          <a:effectLst/>
                        </a:rPr>
                        <a:t>49.8</a:t>
                      </a:r>
                      <a:endParaRPr lang="en-US" altLang="ja-JP" sz="3300" b="1" i="0" u="none" strike="noStrike">
                        <a:effectLst/>
                        <a:latin typeface="ＭＳ Ｐゴシック"/>
                      </a:endParaRPr>
                    </a:p>
                  </a:txBody>
                  <a:tcPr marL="8716" marR="8716" marT="8716" marB="0" anchor="b"/>
                </a:tc>
                <a:tc>
                  <a:txBody>
                    <a:bodyPr/>
                    <a:lstStyle/>
                    <a:p>
                      <a:pPr algn="l" fontAlgn="b"/>
                      <a:r>
                        <a:rPr lang="en-US" sz="3300" u="none" strike="noStrike">
                          <a:effectLst/>
                        </a:rPr>
                        <a:t>ℓ/700ml</a:t>
                      </a:r>
                      <a:r>
                        <a:rPr lang="ja-JP" altLang="en-US" sz="3300" u="none" strike="noStrike">
                          <a:effectLst/>
                        </a:rPr>
                        <a:t>瓶</a:t>
                      </a:r>
                      <a:endParaRPr lang="ja-JP" altLang="en-US" sz="3300" b="1" i="0" u="none" strike="noStrike">
                        <a:effectLst/>
                        <a:latin typeface="ＭＳ Ｐゴシック"/>
                      </a:endParaRPr>
                    </a:p>
                  </a:txBody>
                  <a:tcPr marL="8716" marR="8716" marT="8716" marB="0" anchor="b"/>
                </a:tc>
              </a:tr>
              <a:tr h="565665">
                <a:tc>
                  <a:txBody>
                    <a:bodyPr/>
                    <a:lstStyle/>
                    <a:p>
                      <a:pPr algn="l" fontAlgn="b"/>
                      <a:r>
                        <a:rPr lang="ja-JP" altLang="en-US" sz="3300" u="none" strike="noStrike">
                          <a:effectLst/>
                        </a:rPr>
                        <a:t>清涼飲料</a:t>
                      </a:r>
                      <a:endParaRPr lang="ja-JP" altLang="en-US" sz="3300" b="1" i="0" u="none" strike="noStrike">
                        <a:effectLst/>
                        <a:latin typeface="ＭＳ Ｐゴシック"/>
                      </a:endParaRPr>
                    </a:p>
                  </a:txBody>
                  <a:tcPr marL="8716" marR="8716" marT="8716" marB="0" anchor="b"/>
                </a:tc>
                <a:tc>
                  <a:txBody>
                    <a:bodyPr/>
                    <a:lstStyle/>
                    <a:p>
                      <a:pPr algn="r" fontAlgn="b"/>
                      <a:r>
                        <a:rPr lang="en-US" altLang="ja-JP" sz="3300" u="none" strike="noStrike">
                          <a:effectLst/>
                        </a:rPr>
                        <a:t>6.1</a:t>
                      </a:r>
                      <a:endParaRPr lang="en-US" altLang="ja-JP" sz="3300" b="1" i="0" u="none" strike="noStrike">
                        <a:effectLst/>
                        <a:latin typeface="ＭＳ Ｐゴシック"/>
                      </a:endParaRPr>
                    </a:p>
                  </a:txBody>
                  <a:tcPr marL="8716" marR="8716" marT="8716" marB="0" anchor="b"/>
                </a:tc>
                <a:tc>
                  <a:txBody>
                    <a:bodyPr/>
                    <a:lstStyle/>
                    <a:p>
                      <a:pPr algn="l" fontAlgn="b"/>
                      <a:r>
                        <a:rPr lang="en-US" sz="3300" u="none" strike="noStrike">
                          <a:effectLst/>
                        </a:rPr>
                        <a:t>ℓ/350ml</a:t>
                      </a:r>
                      <a:r>
                        <a:rPr lang="ja-JP" altLang="en-US" sz="3300" u="none" strike="noStrike">
                          <a:effectLst/>
                        </a:rPr>
                        <a:t>缶</a:t>
                      </a:r>
                      <a:endParaRPr lang="ja-JP" altLang="en-US" sz="3300" b="1" i="0" u="none" strike="noStrike">
                        <a:effectLst/>
                        <a:latin typeface="ＭＳ Ｐゴシック"/>
                      </a:endParaRPr>
                    </a:p>
                  </a:txBody>
                  <a:tcPr marL="8716" marR="8716" marT="8716" marB="0" anchor="b"/>
                </a:tc>
              </a:tr>
              <a:tr h="565665">
                <a:tc>
                  <a:txBody>
                    <a:bodyPr/>
                    <a:lstStyle/>
                    <a:p>
                      <a:pPr algn="l" fontAlgn="b"/>
                      <a:r>
                        <a:rPr lang="ja-JP" altLang="en-US" sz="3300" u="none" strike="noStrike" dirty="0">
                          <a:effectLst/>
                        </a:rPr>
                        <a:t>コート</a:t>
                      </a:r>
                      <a:endParaRPr lang="ja-JP" altLang="en-US" sz="3300" b="1" i="0" u="none" strike="noStrike" dirty="0">
                        <a:effectLst/>
                        <a:latin typeface="ＭＳ Ｐゴシック"/>
                      </a:endParaRPr>
                    </a:p>
                  </a:txBody>
                  <a:tcPr marL="8716" marR="8716" marT="8716" marB="0" anchor="b"/>
                </a:tc>
                <a:tc>
                  <a:txBody>
                    <a:bodyPr/>
                    <a:lstStyle/>
                    <a:p>
                      <a:pPr algn="r" fontAlgn="b"/>
                      <a:r>
                        <a:rPr lang="en-US" altLang="ja-JP" sz="3300" u="none" strike="noStrike">
                          <a:effectLst/>
                        </a:rPr>
                        <a:t>1268.6</a:t>
                      </a:r>
                      <a:endParaRPr lang="en-US" altLang="ja-JP" sz="3300" b="1" i="0" u="none" strike="noStrike">
                        <a:effectLst/>
                        <a:latin typeface="ＭＳ Ｐゴシック"/>
                      </a:endParaRPr>
                    </a:p>
                  </a:txBody>
                  <a:tcPr marL="8716" marR="8716" marT="8716" marB="0" anchor="b"/>
                </a:tc>
                <a:tc>
                  <a:txBody>
                    <a:bodyPr/>
                    <a:lstStyle/>
                    <a:p>
                      <a:pPr algn="l" fontAlgn="b"/>
                      <a:r>
                        <a:rPr lang="en-US" altLang="ja-JP" sz="3300" u="none" strike="noStrike">
                          <a:effectLst/>
                        </a:rPr>
                        <a:t>ℓ/</a:t>
                      </a:r>
                      <a:r>
                        <a:rPr lang="ja-JP" altLang="en-US" sz="3300" u="none" strike="noStrike">
                          <a:effectLst/>
                        </a:rPr>
                        <a:t>着</a:t>
                      </a:r>
                      <a:endParaRPr lang="ja-JP" altLang="en-US" sz="3300" b="1" i="0" u="none" strike="noStrike">
                        <a:effectLst/>
                        <a:latin typeface="ＭＳ Ｐゴシック"/>
                      </a:endParaRPr>
                    </a:p>
                  </a:txBody>
                  <a:tcPr marL="8716" marR="8716" marT="8716" marB="0" anchor="b"/>
                </a:tc>
              </a:tr>
              <a:tr h="565665">
                <a:tc>
                  <a:txBody>
                    <a:bodyPr/>
                    <a:lstStyle/>
                    <a:p>
                      <a:pPr algn="l" fontAlgn="b"/>
                      <a:r>
                        <a:rPr lang="ja-JP" altLang="en-US" sz="3300" u="none" strike="noStrike">
                          <a:effectLst/>
                        </a:rPr>
                        <a:t>携帯電話</a:t>
                      </a:r>
                      <a:endParaRPr lang="ja-JP" altLang="en-US" sz="3300" b="1" i="0" u="none" strike="noStrike">
                        <a:effectLst/>
                        <a:latin typeface="ＭＳ Ｐゴシック"/>
                      </a:endParaRPr>
                    </a:p>
                  </a:txBody>
                  <a:tcPr marL="8716" marR="8716" marT="8716" marB="0" anchor="b"/>
                </a:tc>
                <a:tc>
                  <a:txBody>
                    <a:bodyPr/>
                    <a:lstStyle/>
                    <a:p>
                      <a:pPr algn="r" fontAlgn="b"/>
                      <a:r>
                        <a:rPr lang="en-US" altLang="ja-JP" sz="3300" u="none" strike="noStrike">
                          <a:effectLst/>
                        </a:rPr>
                        <a:t>911.9</a:t>
                      </a:r>
                      <a:endParaRPr lang="en-US" altLang="ja-JP" sz="3300" b="1" i="0" u="none" strike="noStrike">
                        <a:effectLst/>
                        <a:latin typeface="ＭＳ Ｐゴシック"/>
                      </a:endParaRPr>
                    </a:p>
                  </a:txBody>
                  <a:tcPr marL="8716" marR="8716" marT="8716" marB="0" anchor="b"/>
                </a:tc>
                <a:tc>
                  <a:txBody>
                    <a:bodyPr/>
                    <a:lstStyle/>
                    <a:p>
                      <a:pPr algn="l" fontAlgn="b"/>
                      <a:r>
                        <a:rPr lang="en-US" altLang="ja-JP" sz="3300" u="none" strike="noStrike">
                          <a:effectLst/>
                        </a:rPr>
                        <a:t>ℓ/</a:t>
                      </a:r>
                      <a:r>
                        <a:rPr lang="ja-JP" altLang="en-US" sz="3300" u="none" strike="noStrike">
                          <a:effectLst/>
                        </a:rPr>
                        <a:t>台</a:t>
                      </a:r>
                      <a:endParaRPr lang="ja-JP" altLang="en-US" sz="3300" b="1" i="0" u="none" strike="noStrike">
                        <a:effectLst/>
                        <a:latin typeface="ＭＳ Ｐゴシック"/>
                      </a:endParaRPr>
                    </a:p>
                  </a:txBody>
                  <a:tcPr marL="8716" marR="8716" marT="8716" marB="0" anchor="b"/>
                </a:tc>
              </a:tr>
              <a:tr h="645668">
                <a:tc>
                  <a:txBody>
                    <a:bodyPr/>
                    <a:lstStyle/>
                    <a:p>
                      <a:pPr algn="l" fontAlgn="b"/>
                      <a:r>
                        <a:rPr lang="en-US" sz="3300" u="none" strike="noStrike">
                          <a:effectLst/>
                        </a:rPr>
                        <a:t>PC</a:t>
                      </a:r>
                      <a:endParaRPr lang="en-US" sz="3300" b="1" i="0" u="none" strike="noStrike">
                        <a:effectLst/>
                        <a:latin typeface="ＭＳ Ｐゴシック"/>
                      </a:endParaRPr>
                    </a:p>
                  </a:txBody>
                  <a:tcPr marL="8716" marR="8716" marT="8716" marB="0" anchor="b"/>
                </a:tc>
                <a:tc>
                  <a:txBody>
                    <a:bodyPr/>
                    <a:lstStyle/>
                    <a:p>
                      <a:pPr algn="r" fontAlgn="b"/>
                      <a:r>
                        <a:rPr lang="en-US" altLang="ja-JP" sz="3300" u="none" strike="noStrike">
                          <a:effectLst/>
                        </a:rPr>
                        <a:t>4.03</a:t>
                      </a:r>
                      <a:endParaRPr lang="en-US" altLang="ja-JP" sz="3300" b="1" i="0" u="none" strike="noStrike">
                        <a:effectLst/>
                        <a:latin typeface="ＭＳ Ｐゴシック"/>
                      </a:endParaRPr>
                    </a:p>
                  </a:txBody>
                  <a:tcPr marL="8716" marR="8716" marT="8716" marB="0" anchor="b"/>
                </a:tc>
                <a:tc>
                  <a:txBody>
                    <a:bodyPr/>
                    <a:lstStyle/>
                    <a:p>
                      <a:pPr algn="l" fontAlgn="b"/>
                      <a:r>
                        <a:rPr lang="en-US" sz="3300" u="none" strike="noStrike">
                          <a:effectLst/>
                        </a:rPr>
                        <a:t>m</a:t>
                      </a:r>
                      <a:r>
                        <a:rPr lang="en-US" sz="3300" u="none" strike="noStrike" baseline="30000">
                          <a:effectLst/>
                        </a:rPr>
                        <a:t>3</a:t>
                      </a:r>
                      <a:r>
                        <a:rPr lang="en-US" sz="3300" u="none" strike="noStrike">
                          <a:effectLst/>
                        </a:rPr>
                        <a:t>/</a:t>
                      </a:r>
                      <a:r>
                        <a:rPr lang="ja-JP" altLang="en-US" sz="3300" u="none" strike="noStrike">
                          <a:effectLst/>
                        </a:rPr>
                        <a:t>台</a:t>
                      </a:r>
                      <a:endParaRPr lang="ja-JP" altLang="en-US" sz="3300" b="1" i="0" u="none" strike="noStrike">
                        <a:effectLst/>
                        <a:latin typeface="ＭＳ Ｐゴシック"/>
                      </a:endParaRPr>
                    </a:p>
                  </a:txBody>
                  <a:tcPr marL="8716" marR="8716" marT="8716" marB="0" anchor="b"/>
                </a:tc>
              </a:tr>
              <a:tr h="645668">
                <a:tc>
                  <a:txBody>
                    <a:bodyPr/>
                    <a:lstStyle/>
                    <a:p>
                      <a:pPr algn="l" fontAlgn="b"/>
                      <a:r>
                        <a:rPr lang="ja-JP" altLang="en-US" sz="3300" u="none" strike="noStrike">
                          <a:effectLst/>
                        </a:rPr>
                        <a:t>自転車</a:t>
                      </a:r>
                      <a:endParaRPr lang="ja-JP" altLang="en-US" sz="3300" b="1" i="0" u="none" strike="noStrike">
                        <a:effectLst/>
                        <a:latin typeface="ＭＳ Ｐゴシック"/>
                      </a:endParaRPr>
                    </a:p>
                  </a:txBody>
                  <a:tcPr marL="8716" marR="8716" marT="8716" marB="0" anchor="b"/>
                </a:tc>
                <a:tc>
                  <a:txBody>
                    <a:bodyPr/>
                    <a:lstStyle/>
                    <a:p>
                      <a:pPr algn="r" fontAlgn="b"/>
                      <a:r>
                        <a:rPr lang="en-US" altLang="ja-JP" sz="3300" u="none" strike="noStrike">
                          <a:effectLst/>
                        </a:rPr>
                        <a:t>1.43</a:t>
                      </a:r>
                      <a:endParaRPr lang="en-US" altLang="ja-JP" sz="3300" b="1" i="0" u="none" strike="noStrike">
                        <a:effectLst/>
                        <a:latin typeface="ＭＳ Ｐゴシック"/>
                      </a:endParaRPr>
                    </a:p>
                  </a:txBody>
                  <a:tcPr marL="8716" marR="8716" marT="8716" marB="0" anchor="b"/>
                </a:tc>
                <a:tc>
                  <a:txBody>
                    <a:bodyPr/>
                    <a:lstStyle/>
                    <a:p>
                      <a:pPr algn="l" fontAlgn="b"/>
                      <a:r>
                        <a:rPr lang="en-US" sz="3300" u="none" strike="noStrike">
                          <a:effectLst/>
                        </a:rPr>
                        <a:t>m</a:t>
                      </a:r>
                      <a:r>
                        <a:rPr lang="en-US" sz="3300" u="none" strike="noStrike" baseline="30000">
                          <a:effectLst/>
                        </a:rPr>
                        <a:t>3</a:t>
                      </a:r>
                      <a:r>
                        <a:rPr lang="en-US" sz="3300" u="none" strike="noStrike">
                          <a:effectLst/>
                        </a:rPr>
                        <a:t>/</a:t>
                      </a:r>
                      <a:r>
                        <a:rPr lang="ja-JP" altLang="en-US" sz="3300" u="none" strike="noStrike">
                          <a:effectLst/>
                        </a:rPr>
                        <a:t>台</a:t>
                      </a:r>
                      <a:endParaRPr lang="ja-JP" altLang="en-US" sz="3300" b="1" i="0" u="none" strike="noStrike">
                        <a:effectLst/>
                        <a:latin typeface="ＭＳ Ｐゴシック"/>
                      </a:endParaRPr>
                    </a:p>
                  </a:txBody>
                  <a:tcPr marL="8716" marR="8716" marT="8716" marB="0" anchor="b"/>
                </a:tc>
              </a:tr>
              <a:tr h="645668">
                <a:tc>
                  <a:txBody>
                    <a:bodyPr/>
                    <a:lstStyle/>
                    <a:p>
                      <a:pPr algn="l" fontAlgn="b"/>
                      <a:r>
                        <a:rPr lang="ja-JP" altLang="en-US" sz="3300" u="none" strike="noStrike">
                          <a:effectLst/>
                        </a:rPr>
                        <a:t>オートバイ</a:t>
                      </a:r>
                      <a:endParaRPr lang="ja-JP" altLang="en-US" sz="3300" b="1" i="0" u="none" strike="noStrike">
                        <a:effectLst/>
                        <a:latin typeface="ＭＳ Ｐゴシック"/>
                      </a:endParaRPr>
                    </a:p>
                  </a:txBody>
                  <a:tcPr marL="8716" marR="8716" marT="8716" marB="0" anchor="b"/>
                </a:tc>
                <a:tc>
                  <a:txBody>
                    <a:bodyPr/>
                    <a:lstStyle/>
                    <a:p>
                      <a:pPr algn="r" fontAlgn="b"/>
                      <a:r>
                        <a:rPr lang="en-US" altLang="ja-JP" sz="3300" u="none" strike="noStrike">
                          <a:effectLst/>
                        </a:rPr>
                        <a:t>11.33</a:t>
                      </a:r>
                      <a:endParaRPr lang="en-US" altLang="ja-JP" sz="3300" b="1" i="0" u="none" strike="noStrike">
                        <a:effectLst/>
                        <a:latin typeface="ＭＳ Ｐゴシック"/>
                      </a:endParaRPr>
                    </a:p>
                  </a:txBody>
                  <a:tcPr marL="8716" marR="8716" marT="8716" marB="0" anchor="b"/>
                </a:tc>
                <a:tc>
                  <a:txBody>
                    <a:bodyPr/>
                    <a:lstStyle/>
                    <a:p>
                      <a:pPr algn="l" fontAlgn="b"/>
                      <a:r>
                        <a:rPr lang="en-US" sz="3300" u="none" strike="noStrike">
                          <a:effectLst/>
                        </a:rPr>
                        <a:t>m</a:t>
                      </a:r>
                      <a:r>
                        <a:rPr lang="en-US" sz="3300" u="none" strike="noStrike" baseline="30000">
                          <a:effectLst/>
                        </a:rPr>
                        <a:t>3</a:t>
                      </a:r>
                      <a:r>
                        <a:rPr lang="en-US" sz="3300" u="none" strike="noStrike">
                          <a:effectLst/>
                        </a:rPr>
                        <a:t>/</a:t>
                      </a:r>
                      <a:r>
                        <a:rPr lang="ja-JP" altLang="en-US" sz="3300" u="none" strike="noStrike">
                          <a:effectLst/>
                        </a:rPr>
                        <a:t>台</a:t>
                      </a:r>
                      <a:endParaRPr lang="ja-JP" altLang="en-US" sz="3300" b="1" i="0" u="none" strike="noStrike">
                        <a:effectLst/>
                        <a:latin typeface="ＭＳ Ｐゴシック"/>
                      </a:endParaRPr>
                    </a:p>
                  </a:txBody>
                  <a:tcPr marL="8716" marR="8716" marT="8716" marB="0" anchor="b"/>
                </a:tc>
              </a:tr>
              <a:tr h="645668">
                <a:tc>
                  <a:txBody>
                    <a:bodyPr/>
                    <a:lstStyle/>
                    <a:p>
                      <a:pPr algn="l" fontAlgn="b"/>
                      <a:r>
                        <a:rPr lang="ja-JP" altLang="en-US" sz="3300" u="none" strike="noStrike">
                          <a:effectLst/>
                        </a:rPr>
                        <a:t>自動車</a:t>
                      </a:r>
                      <a:endParaRPr lang="ja-JP" altLang="en-US" sz="3300" b="1" i="0" u="none" strike="noStrike">
                        <a:effectLst/>
                        <a:latin typeface="ＭＳ Ｐゴシック"/>
                      </a:endParaRPr>
                    </a:p>
                  </a:txBody>
                  <a:tcPr marL="8716" marR="8716" marT="8716" marB="0" anchor="b"/>
                </a:tc>
                <a:tc>
                  <a:txBody>
                    <a:bodyPr/>
                    <a:lstStyle/>
                    <a:p>
                      <a:pPr algn="r" fontAlgn="b"/>
                      <a:r>
                        <a:rPr lang="en-US" altLang="ja-JP" sz="3300" u="none" strike="noStrike">
                          <a:effectLst/>
                        </a:rPr>
                        <a:t>64.67</a:t>
                      </a:r>
                      <a:endParaRPr lang="en-US" altLang="ja-JP" sz="3300" b="1" i="0" u="none" strike="noStrike">
                        <a:effectLst/>
                        <a:latin typeface="ＭＳ Ｐゴシック"/>
                      </a:endParaRPr>
                    </a:p>
                  </a:txBody>
                  <a:tcPr marL="8716" marR="8716" marT="8716" marB="0" anchor="b"/>
                </a:tc>
                <a:tc>
                  <a:txBody>
                    <a:bodyPr/>
                    <a:lstStyle/>
                    <a:p>
                      <a:pPr algn="l" fontAlgn="b"/>
                      <a:r>
                        <a:rPr lang="en-US" sz="3300" u="none" strike="noStrike" dirty="0">
                          <a:effectLst/>
                        </a:rPr>
                        <a:t>m</a:t>
                      </a:r>
                      <a:r>
                        <a:rPr lang="en-US" sz="3300" u="none" strike="noStrike" baseline="30000" dirty="0">
                          <a:effectLst/>
                        </a:rPr>
                        <a:t>3</a:t>
                      </a:r>
                      <a:r>
                        <a:rPr lang="en-US" sz="3300" u="none" strike="noStrike" dirty="0">
                          <a:effectLst/>
                        </a:rPr>
                        <a:t>/</a:t>
                      </a:r>
                      <a:r>
                        <a:rPr lang="ja-JP" altLang="en-US" sz="3300" u="none" strike="noStrike" dirty="0">
                          <a:effectLst/>
                        </a:rPr>
                        <a:t>台</a:t>
                      </a:r>
                      <a:endParaRPr lang="ja-JP" altLang="en-US" sz="3300" b="1" i="0" u="none" strike="noStrike" dirty="0">
                        <a:effectLst/>
                        <a:latin typeface="ＭＳ Ｐゴシック"/>
                      </a:endParaRPr>
                    </a:p>
                  </a:txBody>
                  <a:tcPr marL="8716" marR="8716" marT="8716" marB="0" anchor="b"/>
                </a:tc>
              </a:tr>
            </a:tbl>
          </a:graphicData>
        </a:graphic>
      </p:graphicFrame>
      <p:sp>
        <p:nvSpPr>
          <p:cNvPr id="3" name="Text Box 3"/>
          <p:cNvSpPr txBox="1">
            <a:spLocks noChangeArrowheads="1"/>
          </p:cNvSpPr>
          <p:nvPr/>
        </p:nvSpPr>
        <p:spPr bwMode="auto">
          <a:xfrm>
            <a:off x="6516216" y="6173032"/>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a:solidFill>
                  <a:srgbClr val="000099"/>
                </a:solidFill>
                <a:latin typeface="Times New Roman" pitchFamily="18" charset="0"/>
              </a:rPr>
              <a:t>表</a:t>
            </a:r>
            <a:r>
              <a:rPr lang="en-US" altLang="ja-JP" sz="1800" b="1" dirty="0" smtClean="0">
                <a:solidFill>
                  <a:srgbClr val="000099"/>
                </a:solidFill>
                <a:latin typeface="Times New Roman" pitchFamily="18" charset="0"/>
              </a:rPr>
              <a:t>2-2</a:t>
            </a:r>
            <a:r>
              <a:rPr lang="ja-JP" altLang="en-US" sz="1800" b="1" dirty="0" smtClean="0">
                <a:solidFill>
                  <a:srgbClr val="000099"/>
                </a:solidFill>
                <a:latin typeface="Times New Roman" pitchFamily="18" charset="0"/>
              </a:rPr>
              <a:t> </a:t>
            </a:r>
            <a:r>
              <a:rPr lang="en-US" altLang="ja-JP" sz="1800" b="1" dirty="0" smtClean="0">
                <a:solidFill>
                  <a:srgbClr val="000099"/>
                </a:solidFill>
                <a:latin typeface="Times New Roman" pitchFamily="18" charset="0"/>
              </a:rPr>
              <a:t>(125</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4" name="Rectangle 2"/>
          <p:cNvSpPr>
            <a:spLocks noChangeArrowheads="1"/>
          </p:cNvSpPr>
          <p:nvPr/>
        </p:nvSpPr>
        <p:spPr bwMode="auto">
          <a:xfrm>
            <a:off x="2072212" y="325043"/>
            <a:ext cx="5184576" cy="504056"/>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3200" b="1" dirty="0" smtClean="0">
                <a:solidFill>
                  <a:srgbClr val="000000"/>
                </a:solidFill>
                <a:ea typeface="ＭＳ Ｐゴシック" charset="-128"/>
              </a:rPr>
              <a:t>主要製品の工業用水取水量</a:t>
            </a:r>
          </a:p>
        </p:txBody>
      </p:sp>
      <p:sp>
        <p:nvSpPr>
          <p:cNvPr id="5" name="Text Box 3"/>
          <p:cNvSpPr txBox="1">
            <a:spLocks noChangeArrowheads="1"/>
          </p:cNvSpPr>
          <p:nvPr/>
        </p:nvSpPr>
        <p:spPr bwMode="auto">
          <a:xfrm>
            <a:off x="7524328" y="577071"/>
            <a:ext cx="13009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1400" b="1" dirty="0" smtClean="0"/>
              <a:t>（</a:t>
            </a:r>
            <a:r>
              <a:rPr lang="ja-JP" altLang="en-US" sz="1400" b="1" dirty="0"/>
              <a:t>近藤</a:t>
            </a:r>
            <a:r>
              <a:rPr lang="ja-JP" altLang="en-US" sz="1400" b="1" dirty="0" smtClean="0"/>
              <a:t>、</a:t>
            </a:r>
            <a:r>
              <a:rPr lang="en-US" altLang="ja-JP" sz="1400" b="1" dirty="0" smtClean="0"/>
              <a:t>2009</a:t>
            </a:r>
            <a:r>
              <a:rPr lang="ja-JP" altLang="en-US" sz="1400" b="1" dirty="0" smtClean="0"/>
              <a:t>）</a:t>
            </a:r>
            <a:endParaRPr lang="en-US" altLang="ja-JP" sz="1400" b="1" dirty="0"/>
          </a:p>
        </p:txBody>
      </p:sp>
      <p:sp>
        <p:nvSpPr>
          <p:cNvPr id="6"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56</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9024295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2-4</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484784"/>
            <a:ext cx="8610600" cy="51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a:solidFill>
                  <a:srgbClr val="000000"/>
                </a:solidFill>
                <a:ea typeface="ＭＳ Ｐゴシック" charset="-128"/>
                <a:sym typeface="Wingdings" pitchFamily="2" charset="2"/>
              </a:rPr>
              <a:t>国民一人あたり工業用水に関わる</a:t>
            </a:r>
            <a:r>
              <a:rPr lang="en-US" altLang="ja-JP" sz="3600" dirty="0">
                <a:solidFill>
                  <a:srgbClr val="000000"/>
                </a:solidFill>
                <a:ea typeface="ＭＳ Ｐゴシック" charset="-128"/>
                <a:sym typeface="Wingdings" pitchFamily="2" charset="2"/>
              </a:rPr>
              <a:t>1</a:t>
            </a:r>
            <a:r>
              <a:rPr lang="ja-JP" altLang="en-US" sz="3600" dirty="0">
                <a:solidFill>
                  <a:srgbClr val="000000"/>
                </a:solidFill>
                <a:ea typeface="ＭＳ Ｐゴシック" charset="-128"/>
                <a:sym typeface="Wingdings" pitchFamily="2" charset="2"/>
              </a:rPr>
              <a:t>年間の</a:t>
            </a:r>
            <a:r>
              <a:rPr lang="ja-JP" altLang="en-US" sz="3600" dirty="0" smtClean="0">
                <a:solidFill>
                  <a:srgbClr val="000000"/>
                </a:solidFill>
                <a:ea typeface="ＭＳ Ｐゴシック" charset="-128"/>
                <a:sym typeface="Wingdings" pitchFamily="2" charset="2"/>
              </a:rPr>
              <a:t>ウォーターフットプリント（</a:t>
            </a:r>
            <a:r>
              <a:rPr lang="en-US" altLang="ja-JP" sz="3600" dirty="0" smtClean="0">
                <a:solidFill>
                  <a:srgbClr val="000000"/>
                </a:solidFill>
                <a:ea typeface="ＭＳ Ｐゴシック" charset="-128"/>
                <a:sym typeface="Wingdings" pitchFamily="2" charset="2"/>
              </a:rPr>
              <a:t>ℓ/</a:t>
            </a:r>
            <a:r>
              <a:rPr lang="ja-JP" altLang="en-US" sz="3600" dirty="0" smtClean="0">
                <a:solidFill>
                  <a:srgbClr val="000000"/>
                </a:solidFill>
                <a:ea typeface="ＭＳ Ｐゴシック" charset="-128"/>
                <a:sym typeface="Wingdings" pitchFamily="2" charset="2"/>
              </a:rPr>
              <a:t>人</a:t>
            </a:r>
            <a:r>
              <a:rPr lang="en-US" altLang="ja-JP" sz="3600" dirty="0" smtClean="0">
                <a:solidFill>
                  <a:srgbClr val="000000"/>
                </a:solidFill>
                <a:ea typeface="ＭＳ Ｐゴシック" charset="-128"/>
                <a:sym typeface="Wingdings" pitchFamily="2" charset="2"/>
              </a:rPr>
              <a:t>/</a:t>
            </a:r>
            <a:r>
              <a:rPr lang="ja-JP" altLang="en-US" sz="3600" dirty="0" smtClean="0">
                <a:solidFill>
                  <a:srgbClr val="000000"/>
                </a:solidFill>
                <a:ea typeface="ＭＳ Ｐゴシック" charset="-128"/>
                <a:sym typeface="Wingdings" pitchFamily="2" charset="2"/>
              </a:rPr>
              <a:t>年）推計値。（近藤、</a:t>
            </a:r>
            <a:r>
              <a:rPr lang="en-US" altLang="ja-JP" sz="3600" dirty="0" smtClean="0">
                <a:solidFill>
                  <a:srgbClr val="000000"/>
                </a:solidFill>
                <a:ea typeface="ＭＳ Ｐゴシック" charset="-128"/>
                <a:sym typeface="Wingdings" pitchFamily="2" charset="2"/>
              </a:rPr>
              <a:t>2009</a:t>
            </a:r>
            <a:r>
              <a:rPr lang="ja-JP" altLang="en-US" sz="3600" dirty="0" smtClean="0">
                <a:solidFill>
                  <a:srgbClr val="000000"/>
                </a:solidFill>
                <a:ea typeface="ＭＳ Ｐゴシック" charset="-128"/>
                <a:sym typeface="Wingdings" pitchFamily="2" charset="2"/>
              </a:rPr>
              <a:t>）</a:t>
            </a: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57</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98907132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 3"/>
          <p:cNvGraphicFramePr>
            <a:graphicFrameLocks noGrp="1"/>
          </p:cNvGraphicFramePr>
          <p:nvPr>
            <p:ph idx="4294967295"/>
            <p:extLst>
              <p:ext uri="{D42A27DB-BD31-4B8C-83A1-F6EECF244321}">
                <p14:modId xmlns:p14="http://schemas.microsoft.com/office/powerpoint/2010/main" val="169014318"/>
              </p:ext>
            </p:extLst>
          </p:nvPr>
        </p:nvGraphicFramePr>
        <p:xfrm>
          <a:off x="76946" y="1511294"/>
          <a:ext cx="8686800" cy="5286388"/>
        </p:xfrm>
        <a:graphic>
          <a:graphicData uri="http://schemas.openxmlformats.org/drawingml/2006/chart">
            <c:chart xmlns:c="http://schemas.openxmlformats.org/drawingml/2006/chart" xmlns:r="http://schemas.openxmlformats.org/officeDocument/2006/relationships" r:id="rId3"/>
          </a:graphicData>
        </a:graphic>
      </p:graphicFrame>
      <p:pic>
        <p:nvPicPr>
          <p:cNvPr id="4499460" name="Picture 4" descr="C:\Documents and Settings\Takeshi Kondo\Local Settings\Temporary Internet Files\Content.IE5\0Y48FV49\MCj0239501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67625" y="4095750"/>
            <a:ext cx="6810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5875757" y="5073292"/>
            <a:ext cx="3203848" cy="1077218"/>
          </a:xfrm>
          <a:prstGeom prst="rect">
            <a:avLst/>
          </a:prstGeom>
          <a:noFill/>
        </p:spPr>
        <p:txBody>
          <a:bodyPr wrap="squar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ja-JP" altLang="en-US" sz="3200" b="1" dirty="0">
                <a:latin typeface="ＭＳ Ｐゴシック" pitchFamily="50" charset="-128"/>
              </a:rPr>
              <a:t>工業</a:t>
            </a:r>
            <a:r>
              <a:rPr lang="ja-JP" altLang="en-US" sz="3200" b="1" dirty="0" smtClean="0">
                <a:latin typeface="ＭＳ Ｐゴシック" pitchFamily="50" charset="-128"/>
              </a:rPr>
              <a:t>用水取水量</a:t>
            </a:r>
            <a:r>
              <a:rPr lang="ja-JP" altLang="en-US" sz="3200" b="1" dirty="0" smtClean="0">
                <a:latin typeface="Constantia" pitchFamily="18" charset="0"/>
                <a:ea typeface="HGP明朝E" pitchFamily="18" charset="-128"/>
              </a:rPr>
              <a:t> </a:t>
            </a:r>
            <a:r>
              <a:rPr lang="en-US" altLang="ja-JP" sz="3200" b="1" dirty="0">
                <a:latin typeface="Constantia" pitchFamily="18" charset="0"/>
                <a:ea typeface="HGP明朝E" pitchFamily="18" charset="-128"/>
              </a:rPr>
              <a:t>(ℓ/</a:t>
            </a:r>
            <a:r>
              <a:rPr lang="ja-JP" altLang="en-US" sz="3200" b="1" dirty="0">
                <a:latin typeface="Constantia" pitchFamily="18" charset="0"/>
                <a:ea typeface="HGP明朝E" pitchFamily="18" charset="-128"/>
              </a:rPr>
              <a:t>人</a:t>
            </a:r>
            <a:r>
              <a:rPr lang="en-US" altLang="ja-JP" sz="3200" b="1" dirty="0">
                <a:latin typeface="Constantia" pitchFamily="18" charset="0"/>
                <a:ea typeface="HGP明朝E" pitchFamily="18" charset="-128"/>
              </a:rPr>
              <a:t>/</a:t>
            </a:r>
            <a:r>
              <a:rPr lang="ja-JP" altLang="en-US" sz="3200" b="1" dirty="0">
                <a:latin typeface="Constantia" pitchFamily="18" charset="0"/>
                <a:ea typeface="HGP明朝E" pitchFamily="18" charset="-128"/>
              </a:rPr>
              <a:t>年</a:t>
            </a:r>
            <a:r>
              <a:rPr lang="en-US" altLang="ja-JP" sz="3200" b="1" dirty="0">
                <a:latin typeface="Constantia" pitchFamily="18" charset="0"/>
                <a:ea typeface="HGP明朝E" pitchFamily="18" charset="-128"/>
              </a:rPr>
              <a:t>)</a:t>
            </a:r>
            <a:endParaRPr lang="ja-JP" altLang="en-US" sz="3200" b="1" dirty="0">
              <a:latin typeface="Constantia" pitchFamily="18" charset="0"/>
              <a:ea typeface="HGP明朝E" pitchFamily="18" charset="-128"/>
            </a:endParaRPr>
          </a:p>
        </p:txBody>
      </p:sp>
      <p:grpSp>
        <p:nvGrpSpPr>
          <p:cNvPr id="2" name="グループ化 15"/>
          <p:cNvGrpSpPr>
            <a:grpSpLocks/>
          </p:cNvGrpSpPr>
          <p:nvPr/>
        </p:nvGrpSpPr>
        <p:grpSpPr bwMode="auto">
          <a:xfrm>
            <a:off x="3979863" y="1341438"/>
            <a:ext cx="5238750" cy="2813050"/>
            <a:chOff x="3851274" y="1266822"/>
            <a:chExt cx="5238753" cy="2814005"/>
          </a:xfrm>
        </p:grpSpPr>
        <p:grpSp>
          <p:nvGrpSpPr>
            <p:cNvPr id="4499463" name="グループ化 14"/>
            <p:cNvGrpSpPr>
              <a:grpSpLocks/>
            </p:cNvGrpSpPr>
            <p:nvPr/>
          </p:nvGrpSpPr>
          <p:grpSpPr bwMode="auto">
            <a:xfrm>
              <a:off x="3851274" y="1266822"/>
              <a:ext cx="5238753" cy="2814005"/>
              <a:chOff x="3851274" y="1266822"/>
              <a:chExt cx="5238753" cy="2814005"/>
            </a:xfrm>
          </p:grpSpPr>
          <p:pic>
            <p:nvPicPr>
              <p:cNvPr id="449946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4" y="1266822"/>
                <a:ext cx="5238753" cy="281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円/楕円 12"/>
              <p:cNvSpPr/>
              <p:nvPr/>
            </p:nvSpPr>
            <p:spPr>
              <a:xfrm>
                <a:off x="5548312" y="1975087"/>
                <a:ext cx="2006601" cy="82736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ltLang="ja-JP" b="1" dirty="0"/>
              </a:p>
            </p:txBody>
          </p:sp>
        </p:grpSp>
        <p:sp>
          <p:nvSpPr>
            <p:cNvPr id="4499466" name="テキスト ボックス 11"/>
            <p:cNvSpPr txBox="1">
              <a:spLocks noChangeArrowheads="1"/>
            </p:cNvSpPr>
            <p:nvPr/>
          </p:nvSpPr>
          <p:spPr bwMode="auto">
            <a:xfrm>
              <a:off x="5532437" y="2083074"/>
              <a:ext cx="2127252" cy="57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a:r>
                <a:rPr lang="en-US" altLang="ja-JP" sz="3200" b="1">
                  <a:latin typeface="Century" pitchFamily="18" charset="0"/>
                  <a:ea typeface="HGP明朝E" pitchFamily="18" charset="-128"/>
                </a:rPr>
                <a:t>118L</a:t>
              </a:r>
              <a:r>
                <a:rPr lang="en-US" altLang="ja-JP">
                  <a:latin typeface="Century" pitchFamily="18" charset="0"/>
                  <a:ea typeface="HGP明朝E" pitchFamily="18" charset="-128"/>
                </a:rPr>
                <a:t>/day</a:t>
              </a:r>
              <a:endParaRPr lang="ja-JP" altLang="en-US">
                <a:latin typeface="Century" pitchFamily="18" charset="0"/>
                <a:ea typeface="HGP明朝E" pitchFamily="18" charset="-128"/>
              </a:endParaRPr>
            </a:p>
          </p:txBody>
        </p:sp>
      </p:grpSp>
      <p:sp>
        <p:nvSpPr>
          <p:cNvPr id="12" name="Rectangle 2"/>
          <p:cNvSpPr>
            <a:spLocks noChangeArrowheads="1"/>
          </p:cNvSpPr>
          <p:nvPr/>
        </p:nvSpPr>
        <p:spPr bwMode="auto">
          <a:xfrm>
            <a:off x="827584" y="764704"/>
            <a:ext cx="7848872" cy="648072"/>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000" b="1" dirty="0">
                <a:solidFill>
                  <a:srgbClr val="000000"/>
                </a:solidFill>
                <a:ea typeface="ＭＳ Ｐゴシック" charset="-128"/>
              </a:rPr>
              <a:t>年間一人あたりの工業用水取水量</a:t>
            </a:r>
            <a:endParaRPr lang="ja-JP" altLang="en-US" sz="4000" b="1" dirty="0" smtClean="0">
              <a:solidFill>
                <a:srgbClr val="000000"/>
              </a:solidFill>
              <a:ea typeface="ＭＳ Ｐゴシック" charset="-128"/>
            </a:endParaRPr>
          </a:p>
        </p:txBody>
      </p:sp>
      <p:sp>
        <p:nvSpPr>
          <p:cNvPr id="14" name="Text Box 3"/>
          <p:cNvSpPr txBox="1">
            <a:spLocks noChangeArrowheads="1"/>
          </p:cNvSpPr>
          <p:nvPr/>
        </p:nvSpPr>
        <p:spPr bwMode="auto">
          <a:xfrm>
            <a:off x="76946" y="6597352"/>
            <a:ext cx="13009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1400" b="1" dirty="0" smtClean="0"/>
              <a:t>（</a:t>
            </a:r>
            <a:r>
              <a:rPr lang="ja-JP" altLang="en-US" sz="1400" b="1" dirty="0"/>
              <a:t>近藤</a:t>
            </a:r>
            <a:r>
              <a:rPr lang="ja-JP" altLang="en-US" sz="1400" b="1" dirty="0" smtClean="0"/>
              <a:t>、</a:t>
            </a:r>
            <a:r>
              <a:rPr lang="en-US" altLang="ja-JP" sz="1400" b="1" dirty="0" smtClean="0"/>
              <a:t>2009</a:t>
            </a:r>
            <a:r>
              <a:rPr lang="ja-JP" altLang="en-US" sz="1400" b="1" dirty="0" smtClean="0"/>
              <a:t>）</a:t>
            </a:r>
            <a:endParaRPr lang="en-US" altLang="ja-JP" sz="1400" b="1" dirty="0"/>
          </a:p>
        </p:txBody>
      </p:sp>
      <p:sp>
        <p:nvSpPr>
          <p:cNvPr id="15" name="Text Box 3"/>
          <p:cNvSpPr txBox="1">
            <a:spLocks noChangeArrowheads="1"/>
          </p:cNvSpPr>
          <p:nvPr/>
        </p:nvSpPr>
        <p:spPr bwMode="auto">
          <a:xfrm>
            <a:off x="4073133" y="38637"/>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図</a:t>
            </a:r>
            <a:r>
              <a:rPr lang="en-US" altLang="ja-JP" sz="1800" b="1" dirty="0" smtClean="0">
                <a:solidFill>
                  <a:srgbClr val="000099"/>
                </a:solidFill>
                <a:latin typeface="Times New Roman" pitchFamily="18" charset="0"/>
              </a:rPr>
              <a:t>2-4</a:t>
            </a:r>
            <a:r>
              <a:rPr lang="ja-JP" altLang="en-US" sz="1800" b="1" dirty="0" smtClean="0">
                <a:solidFill>
                  <a:srgbClr val="000099"/>
                </a:solidFill>
                <a:latin typeface="Times New Roman" pitchFamily="18" charset="0"/>
              </a:rPr>
              <a:t> </a:t>
            </a:r>
            <a:r>
              <a:rPr lang="en-US" altLang="ja-JP" sz="1800" b="1" dirty="0" smtClean="0">
                <a:solidFill>
                  <a:srgbClr val="000099"/>
                </a:solidFill>
                <a:latin typeface="Times New Roman" pitchFamily="18" charset="0"/>
              </a:rPr>
              <a:t>(126</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16"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58</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043018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621184"/>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2-5</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484784"/>
            <a:ext cx="8610600" cy="51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a:solidFill>
                  <a:srgbClr val="000000"/>
                </a:solidFill>
                <a:ea typeface="ＭＳ Ｐゴシック" charset="-128"/>
                <a:sym typeface="Wingdings" pitchFamily="2" charset="2"/>
              </a:rPr>
              <a:t>持続可能</a:t>
            </a:r>
            <a:r>
              <a:rPr lang="ja-JP" altLang="en-US" sz="3600" dirty="0" smtClean="0">
                <a:solidFill>
                  <a:srgbClr val="000000"/>
                </a:solidFill>
                <a:ea typeface="ＭＳ Ｐゴシック" charset="-128"/>
                <a:sym typeface="Wingdings" pitchFamily="2" charset="2"/>
              </a:rPr>
              <a:t>な</a:t>
            </a:r>
            <a:r>
              <a:rPr lang="ja-JP" altLang="en-US" sz="3600" dirty="0">
                <a:solidFill>
                  <a:srgbClr val="000000"/>
                </a:solidFill>
                <a:ea typeface="ＭＳ Ｐゴシック" charset="-128"/>
                <a:sym typeface="Wingdings" pitchFamily="2" charset="2"/>
              </a:rPr>
              <a:t>社会</a:t>
            </a:r>
            <a:r>
              <a:rPr lang="ja-JP" altLang="en-US" sz="3600" dirty="0" smtClean="0">
                <a:solidFill>
                  <a:srgbClr val="000000"/>
                </a:solidFill>
                <a:ea typeface="ＭＳ Ｐゴシック" charset="-128"/>
                <a:sym typeface="Wingdings" pitchFamily="2" charset="2"/>
              </a:rPr>
              <a:t>の構築（</a:t>
            </a:r>
            <a:r>
              <a:rPr lang="en-US" altLang="ja-JP" sz="3600" dirty="0" smtClean="0">
                <a:solidFill>
                  <a:srgbClr val="000000"/>
                </a:solidFill>
                <a:ea typeface="ＭＳ Ｐゴシック" charset="-128"/>
                <a:sym typeface="Wingdings" pitchFamily="2" charset="2"/>
              </a:rPr>
              <a:t>sustainability development</a:t>
            </a:r>
            <a:r>
              <a:rPr lang="ja-JP" altLang="en-US" sz="3600" dirty="0" smtClean="0">
                <a:solidFill>
                  <a:srgbClr val="000000"/>
                </a:solidFill>
                <a:ea typeface="ＭＳ Ｐゴシック" charset="-128"/>
                <a:sym typeface="Wingdings" pitchFamily="2" charset="2"/>
              </a:rPr>
              <a:t>）には</a:t>
            </a:r>
            <a:r>
              <a:rPr lang="ja-JP" altLang="en-US" sz="3600" dirty="0">
                <a:solidFill>
                  <a:srgbClr val="000000"/>
                </a:solidFill>
                <a:ea typeface="ＭＳ Ｐゴシック" charset="-128"/>
                <a:sym typeface="Wingdings" pitchFamily="2" charset="2"/>
              </a:rPr>
              <a:t>、</a:t>
            </a:r>
            <a:r>
              <a:rPr lang="ja-JP" altLang="en-US" sz="3600" dirty="0" smtClean="0">
                <a:solidFill>
                  <a:srgbClr val="000000"/>
                </a:solidFill>
                <a:ea typeface="ＭＳ Ｐゴシック" charset="-128"/>
                <a:sym typeface="Wingdings" pitchFamily="2" charset="2"/>
              </a:rPr>
              <a:t>水だけを考えるのではなく、食料とエネルギーと三位一体で考えるべき。水、食料、エネルギーの持続可能な利用には、土地と時間が制約条件となる。</a:t>
            </a: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59</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66559572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3844AB95-AC08-4ACE-8C4C-9642411226B9}" type="slidenum">
              <a:rPr lang="ja-JP" altLang="en-US"/>
              <a:pPr/>
              <a:t>6</a:t>
            </a:fld>
            <a:endParaRPr lang="en-US" altLang="ja-JP"/>
          </a:p>
        </p:txBody>
      </p:sp>
      <p:sp>
        <p:nvSpPr>
          <p:cNvPr id="4261891" name="Rectangle 3"/>
          <p:cNvSpPr>
            <a:spLocks noGrp="1" noChangeArrowheads="1"/>
          </p:cNvSpPr>
          <p:nvPr>
            <p:ph type="body" idx="1"/>
          </p:nvPr>
        </p:nvSpPr>
        <p:spPr>
          <a:xfrm>
            <a:off x="250825" y="1484784"/>
            <a:ext cx="8642350" cy="5295428"/>
          </a:xfrm>
          <a:noFill/>
        </p:spPr>
        <p:txBody>
          <a:bodyPr tIns="0" bIns="0"/>
          <a:lstStyle/>
          <a:p>
            <a:r>
              <a:rPr lang="ja-JP" altLang="en-US" dirty="0"/>
              <a:t>もはや、</a:t>
            </a:r>
            <a:r>
              <a:rPr lang="en-US" altLang="ja-JP" dirty="0"/>
              <a:t>Real</a:t>
            </a:r>
            <a:r>
              <a:rPr lang="ja-JP" altLang="en-US" dirty="0"/>
              <a:t>な（現実の）自然は</a:t>
            </a:r>
            <a:r>
              <a:rPr lang="en-US" altLang="ja-JP" dirty="0"/>
              <a:t>natural</a:t>
            </a:r>
            <a:r>
              <a:rPr lang="ja-JP" altLang="en-US" dirty="0"/>
              <a:t>な（自然の）自然とは異なる</a:t>
            </a:r>
            <a:r>
              <a:rPr lang="en-US" altLang="ja-JP" dirty="0"/>
              <a:t>!!</a:t>
            </a:r>
          </a:p>
          <a:p>
            <a:pPr lvl="1"/>
            <a:r>
              <a:rPr lang="en-US" altLang="ja-JP" dirty="0" err="1"/>
              <a:t>Anthropocene</a:t>
            </a:r>
            <a:r>
              <a:rPr lang="en-US" altLang="ja-JP" dirty="0"/>
              <a:t> (P. J. </a:t>
            </a:r>
            <a:r>
              <a:rPr lang="en-US" altLang="ja-JP" dirty="0" err="1"/>
              <a:t>Crutzen</a:t>
            </a:r>
            <a:r>
              <a:rPr lang="en-US" altLang="ja-JP" dirty="0"/>
              <a:t>, </a:t>
            </a:r>
            <a:r>
              <a:rPr lang="en-US" altLang="ja-JP" i="1" dirty="0"/>
              <a:t>Nature</a:t>
            </a:r>
            <a:r>
              <a:rPr lang="en-US" altLang="ja-JP" dirty="0"/>
              <a:t>, 415, 2002)</a:t>
            </a:r>
          </a:p>
          <a:p>
            <a:pPr lvl="1"/>
            <a:r>
              <a:rPr lang="ja-JP" altLang="en-US" dirty="0"/>
              <a:t>人間活動により地球規模でも自然が大きく変貌</a:t>
            </a:r>
          </a:p>
          <a:p>
            <a:pPr lvl="2"/>
            <a:r>
              <a:rPr lang="ja-JP" altLang="en-US" dirty="0"/>
              <a:t>土地利用の改変、耕作、森林伐採、都市の建造</a:t>
            </a:r>
          </a:p>
          <a:p>
            <a:pPr lvl="2"/>
            <a:r>
              <a:rPr lang="ja-JP" altLang="en-US" dirty="0"/>
              <a:t>化石燃料の利用、大気微量成分・エアロゾルの増大</a:t>
            </a:r>
          </a:p>
          <a:p>
            <a:pPr lvl="2"/>
            <a:r>
              <a:rPr lang="ja-JP" altLang="en-US" dirty="0" smtClean="0"/>
              <a:t>水</a:t>
            </a:r>
            <a:r>
              <a:rPr lang="ja-JP" altLang="en-US" dirty="0"/>
              <a:t>・物質循環への関与：貯留、負荷、流路改変</a:t>
            </a:r>
          </a:p>
          <a:p>
            <a:r>
              <a:rPr lang="ja-JP" altLang="en-US" dirty="0"/>
              <a:t>地球環境問題を扱う地球環境科学は、人間活動も含めた実際の環境を扱う</a:t>
            </a:r>
          </a:p>
          <a:p>
            <a:pPr lvl="1"/>
            <a:r>
              <a:rPr lang="ja-JP" altLang="en-US" dirty="0"/>
              <a:t>さらに</a:t>
            </a:r>
            <a:r>
              <a:rPr lang="zh-TW" altLang="en-US" dirty="0"/>
              <a:t>「</a:t>
            </a:r>
            <a:r>
              <a:rPr lang="ja-JP" altLang="en-US" dirty="0"/>
              <a:t>政策提言」から</a:t>
            </a:r>
            <a:r>
              <a:rPr lang="zh-TW" altLang="en-US" dirty="0"/>
              <a:t>「</a:t>
            </a:r>
            <a:r>
              <a:rPr lang="ja-JP" altLang="en-US" dirty="0"/>
              <a:t>社会提言</a:t>
            </a:r>
            <a:r>
              <a:rPr lang="zh-TW" altLang="en-US" dirty="0"/>
              <a:t>」</a:t>
            </a:r>
            <a:r>
              <a:rPr lang="ja-JP" altLang="en-US" dirty="0"/>
              <a:t>へ</a:t>
            </a:r>
            <a:r>
              <a:rPr lang="en-US" altLang="ja-JP" dirty="0"/>
              <a:t>?!</a:t>
            </a:r>
          </a:p>
        </p:txBody>
      </p:sp>
      <p:sp>
        <p:nvSpPr>
          <p:cNvPr id="5" name="Rectangle 2"/>
          <p:cNvSpPr>
            <a:spLocks noChangeArrowheads="1"/>
          </p:cNvSpPr>
          <p:nvPr/>
        </p:nvSpPr>
        <p:spPr bwMode="auto">
          <a:xfrm>
            <a:off x="107504" y="594930"/>
            <a:ext cx="8856984" cy="648072"/>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000" b="1" dirty="0">
                <a:solidFill>
                  <a:srgbClr val="000000"/>
                </a:solidFill>
                <a:ea typeface="ＭＳ Ｐゴシック" charset="-128"/>
              </a:rPr>
              <a:t>地球環境問題が変えた自然観と科学</a:t>
            </a:r>
            <a:endParaRPr lang="ja-JP" altLang="en-US" sz="4000" b="1" dirty="0" smtClean="0">
              <a:solidFill>
                <a:srgbClr val="000000"/>
              </a:solidFill>
              <a:ea typeface="ＭＳ Ｐゴシック" charset="-128"/>
            </a:endParaRPr>
          </a:p>
        </p:txBody>
      </p:sp>
      <p:sp>
        <p:nvSpPr>
          <p:cNvPr id="7" name="Text Box 3"/>
          <p:cNvSpPr txBox="1">
            <a:spLocks noChangeArrowheads="1"/>
          </p:cNvSpPr>
          <p:nvPr/>
        </p:nvSpPr>
        <p:spPr bwMode="auto">
          <a:xfrm>
            <a:off x="3517639" y="42670"/>
            <a:ext cx="3574642" cy="369332"/>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a:t>
            </a:r>
            <a:r>
              <a:rPr lang="en-US" altLang="ja-JP" sz="1800" b="1" dirty="0">
                <a:solidFill>
                  <a:srgbClr val="000099"/>
                </a:solidFill>
                <a:latin typeface="Times New Roman" pitchFamily="18" charset="0"/>
              </a:rPr>
              <a:t>9</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28726358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764704"/>
            <a:ext cx="7429500" cy="72008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smtClean="0">
                <a:solidFill>
                  <a:srgbClr val="000000"/>
                </a:solidFill>
                <a:ea typeface="ＭＳ Ｐゴシック" charset="-128"/>
              </a:rPr>
              <a:t>持続可能な社会のために</a:t>
            </a:r>
          </a:p>
        </p:txBody>
      </p:sp>
      <p:sp>
        <p:nvSpPr>
          <p:cNvPr id="2917379" name="Rectangle 3"/>
          <p:cNvSpPr>
            <a:spLocks noChangeArrowheads="1"/>
          </p:cNvSpPr>
          <p:nvPr/>
        </p:nvSpPr>
        <p:spPr bwMode="auto">
          <a:xfrm>
            <a:off x="353888" y="1451818"/>
            <a:ext cx="8610600" cy="52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smtClean="0">
                <a:solidFill>
                  <a:srgbClr val="000000"/>
                </a:solidFill>
                <a:ea typeface="ＭＳ Ｐゴシック" charset="-128"/>
                <a:sym typeface="Wingdings" pitchFamily="2" charset="2"/>
              </a:rPr>
              <a:t>水だけを考えるのではなく、食料とエネルギーと三位一体で考えるべき</a:t>
            </a:r>
          </a:p>
        </p:txBody>
      </p:sp>
      <p:grpSp>
        <p:nvGrpSpPr>
          <p:cNvPr id="2917380" name="Group 4"/>
          <p:cNvGrpSpPr>
            <a:grpSpLocks/>
          </p:cNvGrpSpPr>
          <p:nvPr/>
        </p:nvGrpSpPr>
        <p:grpSpPr bwMode="auto">
          <a:xfrm>
            <a:off x="1196851" y="2971056"/>
            <a:ext cx="6408737" cy="2590800"/>
            <a:chOff x="839" y="1888"/>
            <a:chExt cx="4037" cy="1632"/>
          </a:xfrm>
        </p:grpSpPr>
        <p:sp>
          <p:nvSpPr>
            <p:cNvPr id="2917381" name="Oval 5"/>
            <p:cNvSpPr>
              <a:spLocks noChangeArrowheads="1"/>
            </p:cNvSpPr>
            <p:nvPr/>
          </p:nvSpPr>
          <p:spPr bwMode="auto">
            <a:xfrm>
              <a:off x="1973" y="1888"/>
              <a:ext cx="1769" cy="453"/>
            </a:xfrm>
            <a:prstGeom prst="ellipse">
              <a:avLst/>
            </a:prstGeom>
            <a:solidFill>
              <a:srgbClr val="CCFFFF"/>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3200" b="1" smtClean="0">
                  <a:solidFill>
                    <a:srgbClr val="000000"/>
                  </a:solidFill>
                  <a:ea typeface="ＭＳ Ｐゴシック" charset="-128"/>
                </a:rPr>
                <a:t>水</a:t>
              </a:r>
            </a:p>
          </p:txBody>
        </p:sp>
        <p:grpSp>
          <p:nvGrpSpPr>
            <p:cNvPr id="2917382" name="Group 6"/>
            <p:cNvGrpSpPr>
              <a:grpSpLocks/>
            </p:cNvGrpSpPr>
            <p:nvPr/>
          </p:nvGrpSpPr>
          <p:grpSpPr bwMode="auto">
            <a:xfrm>
              <a:off x="839" y="2296"/>
              <a:ext cx="1270" cy="1224"/>
              <a:chOff x="839" y="2296"/>
              <a:chExt cx="1270" cy="1224"/>
            </a:xfrm>
          </p:grpSpPr>
          <p:sp>
            <p:nvSpPr>
              <p:cNvPr id="2917383" name="Line 7"/>
              <p:cNvSpPr>
                <a:spLocks noChangeShapeType="1"/>
              </p:cNvSpPr>
              <p:nvPr/>
            </p:nvSpPr>
            <p:spPr bwMode="auto">
              <a:xfrm flipV="1">
                <a:off x="839" y="2296"/>
                <a:ext cx="1134" cy="1088"/>
              </a:xfrm>
              <a:prstGeom prst="line">
                <a:avLst/>
              </a:prstGeom>
              <a:noFill/>
              <a:ln w="50800">
                <a:solidFill>
                  <a:srgbClr val="808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ea typeface="ＭＳ Ｐゴシック" charset="-128"/>
                </a:endParaRPr>
              </a:p>
            </p:txBody>
          </p:sp>
          <p:sp>
            <p:nvSpPr>
              <p:cNvPr id="2917384" name="Line 8"/>
              <p:cNvSpPr>
                <a:spLocks noChangeShapeType="1"/>
              </p:cNvSpPr>
              <p:nvPr/>
            </p:nvSpPr>
            <p:spPr bwMode="auto">
              <a:xfrm flipV="1">
                <a:off x="975" y="2432"/>
                <a:ext cx="1134" cy="1088"/>
              </a:xfrm>
              <a:prstGeom prst="line">
                <a:avLst/>
              </a:prstGeom>
              <a:noFill/>
              <a:ln w="50800">
                <a:solidFill>
                  <a:srgbClr val="808000"/>
                </a:solidFill>
                <a:round/>
                <a:headEnd type="stealth"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ea typeface="ＭＳ Ｐゴシック" charset="-128"/>
                </a:endParaRPr>
              </a:p>
            </p:txBody>
          </p:sp>
        </p:grpSp>
        <p:grpSp>
          <p:nvGrpSpPr>
            <p:cNvPr id="2917385" name="Group 9"/>
            <p:cNvGrpSpPr>
              <a:grpSpLocks/>
            </p:cNvGrpSpPr>
            <p:nvPr/>
          </p:nvGrpSpPr>
          <p:grpSpPr bwMode="auto">
            <a:xfrm flipH="1">
              <a:off x="3606" y="2296"/>
              <a:ext cx="1270" cy="1224"/>
              <a:chOff x="839" y="2296"/>
              <a:chExt cx="1270" cy="1224"/>
            </a:xfrm>
          </p:grpSpPr>
          <p:sp>
            <p:nvSpPr>
              <p:cNvPr id="2917386" name="Line 10"/>
              <p:cNvSpPr>
                <a:spLocks noChangeShapeType="1"/>
              </p:cNvSpPr>
              <p:nvPr/>
            </p:nvSpPr>
            <p:spPr bwMode="auto">
              <a:xfrm flipV="1">
                <a:off x="839" y="2296"/>
                <a:ext cx="1134" cy="1088"/>
              </a:xfrm>
              <a:prstGeom prst="line">
                <a:avLst/>
              </a:prstGeom>
              <a:noFill/>
              <a:ln w="50800">
                <a:solidFill>
                  <a:srgbClr val="808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ea typeface="ＭＳ Ｐゴシック" charset="-128"/>
                </a:endParaRPr>
              </a:p>
            </p:txBody>
          </p:sp>
          <p:sp>
            <p:nvSpPr>
              <p:cNvPr id="2917387" name="Line 11"/>
              <p:cNvSpPr>
                <a:spLocks noChangeShapeType="1"/>
              </p:cNvSpPr>
              <p:nvPr/>
            </p:nvSpPr>
            <p:spPr bwMode="auto">
              <a:xfrm flipV="1">
                <a:off x="975" y="2432"/>
                <a:ext cx="1134" cy="1088"/>
              </a:xfrm>
              <a:prstGeom prst="line">
                <a:avLst/>
              </a:prstGeom>
              <a:noFill/>
              <a:ln w="50800">
                <a:solidFill>
                  <a:srgbClr val="808000"/>
                </a:solidFill>
                <a:round/>
                <a:headEnd type="stealth"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ea typeface="ＭＳ Ｐゴシック" charset="-128"/>
                </a:endParaRPr>
              </a:p>
            </p:txBody>
          </p:sp>
        </p:grpSp>
      </p:grpSp>
      <p:grpSp>
        <p:nvGrpSpPr>
          <p:cNvPr id="2917388" name="Group 12"/>
          <p:cNvGrpSpPr>
            <a:grpSpLocks/>
          </p:cNvGrpSpPr>
          <p:nvPr/>
        </p:nvGrpSpPr>
        <p:grpSpPr bwMode="auto">
          <a:xfrm>
            <a:off x="223713" y="5699968"/>
            <a:ext cx="8353425" cy="719138"/>
            <a:chOff x="158" y="3612"/>
            <a:chExt cx="5262" cy="453"/>
          </a:xfrm>
        </p:grpSpPr>
        <p:sp>
          <p:nvSpPr>
            <p:cNvPr id="2917389" name="Oval 13"/>
            <p:cNvSpPr>
              <a:spLocks noChangeArrowheads="1"/>
            </p:cNvSpPr>
            <p:nvPr/>
          </p:nvSpPr>
          <p:spPr bwMode="auto">
            <a:xfrm>
              <a:off x="158" y="3612"/>
              <a:ext cx="1769" cy="453"/>
            </a:xfrm>
            <a:prstGeom prst="ellipse">
              <a:avLst/>
            </a:prstGeom>
            <a:solidFill>
              <a:srgbClr val="FF99CC"/>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3200" b="1" smtClean="0">
                  <a:solidFill>
                    <a:srgbClr val="000000"/>
                  </a:solidFill>
                  <a:ea typeface="ＭＳ Ｐゴシック" charset="-128"/>
                </a:rPr>
                <a:t>エネルギー</a:t>
              </a:r>
            </a:p>
          </p:txBody>
        </p:sp>
        <p:sp>
          <p:nvSpPr>
            <p:cNvPr id="2917390" name="Oval 14"/>
            <p:cNvSpPr>
              <a:spLocks noChangeArrowheads="1"/>
            </p:cNvSpPr>
            <p:nvPr/>
          </p:nvSpPr>
          <p:spPr bwMode="auto">
            <a:xfrm>
              <a:off x="3651" y="3612"/>
              <a:ext cx="1769" cy="453"/>
            </a:xfrm>
            <a:prstGeom prst="ellipse">
              <a:avLst/>
            </a:prstGeom>
            <a:solidFill>
              <a:srgbClr val="CCFFCC"/>
            </a:solidFill>
            <a:ln w="3810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3200" b="1" smtClean="0">
                  <a:solidFill>
                    <a:srgbClr val="000000"/>
                  </a:solidFill>
                  <a:ea typeface="ＭＳ Ｐゴシック" charset="-128"/>
                </a:rPr>
                <a:t>食料</a:t>
              </a:r>
            </a:p>
          </p:txBody>
        </p:sp>
        <p:grpSp>
          <p:nvGrpSpPr>
            <p:cNvPr id="2917391" name="Group 15"/>
            <p:cNvGrpSpPr>
              <a:grpSpLocks/>
            </p:cNvGrpSpPr>
            <p:nvPr/>
          </p:nvGrpSpPr>
          <p:grpSpPr bwMode="auto">
            <a:xfrm>
              <a:off x="2040" y="3725"/>
              <a:ext cx="1497" cy="226"/>
              <a:chOff x="2018" y="3703"/>
              <a:chExt cx="1497" cy="226"/>
            </a:xfrm>
          </p:grpSpPr>
          <p:sp>
            <p:nvSpPr>
              <p:cNvPr id="2917392" name="Line 16"/>
              <p:cNvSpPr>
                <a:spLocks noChangeShapeType="1"/>
              </p:cNvSpPr>
              <p:nvPr/>
            </p:nvSpPr>
            <p:spPr bwMode="auto">
              <a:xfrm flipH="1">
                <a:off x="2018" y="3703"/>
                <a:ext cx="1496" cy="1"/>
              </a:xfrm>
              <a:prstGeom prst="line">
                <a:avLst/>
              </a:prstGeom>
              <a:noFill/>
              <a:ln w="50800">
                <a:solidFill>
                  <a:srgbClr val="808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ea typeface="ＭＳ Ｐゴシック" charset="-128"/>
                </a:endParaRPr>
              </a:p>
            </p:txBody>
          </p:sp>
          <p:sp>
            <p:nvSpPr>
              <p:cNvPr id="2917393" name="Line 17"/>
              <p:cNvSpPr>
                <a:spLocks noChangeShapeType="1"/>
              </p:cNvSpPr>
              <p:nvPr/>
            </p:nvSpPr>
            <p:spPr bwMode="auto">
              <a:xfrm flipH="1">
                <a:off x="2018" y="3929"/>
                <a:ext cx="1497" cy="0"/>
              </a:xfrm>
              <a:prstGeom prst="line">
                <a:avLst/>
              </a:prstGeom>
              <a:noFill/>
              <a:ln w="50800">
                <a:solidFill>
                  <a:srgbClr val="808000"/>
                </a:solidFill>
                <a:round/>
                <a:headEnd type="stealth"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ea typeface="ＭＳ Ｐゴシック" charset="-128"/>
                </a:endParaRPr>
              </a:p>
            </p:txBody>
          </p:sp>
        </p:grpSp>
      </p:grpSp>
      <p:sp>
        <p:nvSpPr>
          <p:cNvPr id="2917394" name="Text Box 18"/>
          <p:cNvSpPr txBox="1">
            <a:spLocks noChangeArrowheads="1"/>
          </p:cNvSpPr>
          <p:nvPr/>
        </p:nvSpPr>
        <p:spPr bwMode="auto">
          <a:xfrm>
            <a:off x="368176" y="4045793"/>
            <a:ext cx="1584325" cy="365125"/>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b="1" smtClean="0">
                <a:solidFill>
                  <a:srgbClr val="FFFFFF"/>
                </a:solidFill>
                <a:ea typeface="ＭＳ Ｐゴシック" charset="-128"/>
              </a:rPr>
              <a:t>海水淡水化</a:t>
            </a:r>
          </a:p>
        </p:txBody>
      </p:sp>
      <p:sp>
        <p:nvSpPr>
          <p:cNvPr id="2917395" name="Text Box 19"/>
          <p:cNvSpPr txBox="1">
            <a:spLocks noChangeArrowheads="1"/>
          </p:cNvSpPr>
          <p:nvPr/>
        </p:nvSpPr>
        <p:spPr bwMode="auto">
          <a:xfrm>
            <a:off x="2528763" y="4626818"/>
            <a:ext cx="1584325" cy="36512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b="1" smtClean="0">
                <a:solidFill>
                  <a:srgbClr val="FFFFFF"/>
                </a:solidFill>
                <a:ea typeface="ＭＳ Ｐゴシック" charset="-128"/>
              </a:rPr>
              <a:t>水力発電</a:t>
            </a:r>
          </a:p>
        </p:txBody>
      </p:sp>
      <p:sp>
        <p:nvSpPr>
          <p:cNvPr id="2917396" name="Text Box 20"/>
          <p:cNvSpPr txBox="1">
            <a:spLocks noChangeArrowheads="1"/>
          </p:cNvSpPr>
          <p:nvPr/>
        </p:nvSpPr>
        <p:spPr bwMode="auto">
          <a:xfrm>
            <a:off x="5408488" y="4771281"/>
            <a:ext cx="1008063" cy="365125"/>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b="1" smtClean="0">
                <a:solidFill>
                  <a:srgbClr val="FFFFFF"/>
                </a:solidFill>
                <a:ea typeface="ＭＳ Ｐゴシック" charset="-128"/>
              </a:rPr>
              <a:t>灌漑</a:t>
            </a:r>
          </a:p>
        </p:txBody>
      </p:sp>
      <p:sp>
        <p:nvSpPr>
          <p:cNvPr id="2917397" name="Text Box 21"/>
          <p:cNvSpPr txBox="1">
            <a:spLocks noChangeArrowheads="1"/>
          </p:cNvSpPr>
          <p:nvPr/>
        </p:nvSpPr>
        <p:spPr bwMode="auto">
          <a:xfrm>
            <a:off x="6776913" y="3258393"/>
            <a:ext cx="1081088" cy="1095375"/>
          </a:xfrm>
          <a:prstGeom prst="rect">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ja-JP" b="1" dirty="0" smtClean="0">
                <a:solidFill>
                  <a:srgbClr val="FFFFFF"/>
                </a:solidFill>
                <a:ea typeface="ＭＳ Ｐゴシック" charset="-128"/>
              </a:rPr>
              <a:t>Virtual Water Trade</a:t>
            </a:r>
          </a:p>
        </p:txBody>
      </p:sp>
      <p:sp>
        <p:nvSpPr>
          <p:cNvPr id="2917398" name="Text Box 22"/>
          <p:cNvSpPr txBox="1">
            <a:spLocks noChangeArrowheads="1"/>
          </p:cNvSpPr>
          <p:nvPr/>
        </p:nvSpPr>
        <p:spPr bwMode="auto">
          <a:xfrm>
            <a:off x="3608263" y="5418981"/>
            <a:ext cx="1584325" cy="365125"/>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b="1" smtClean="0">
                <a:solidFill>
                  <a:srgbClr val="FFFFFF"/>
                </a:solidFill>
                <a:ea typeface="ＭＳ Ｐゴシック" charset="-128"/>
              </a:rPr>
              <a:t>バイオ燃料</a:t>
            </a:r>
          </a:p>
        </p:txBody>
      </p:sp>
      <p:sp>
        <p:nvSpPr>
          <p:cNvPr id="2917399" name="Text Box 23"/>
          <p:cNvSpPr txBox="1">
            <a:spLocks noChangeArrowheads="1"/>
          </p:cNvSpPr>
          <p:nvPr/>
        </p:nvSpPr>
        <p:spPr bwMode="auto">
          <a:xfrm>
            <a:off x="3608263" y="6333381"/>
            <a:ext cx="1584325" cy="365125"/>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b="1" smtClean="0">
                <a:solidFill>
                  <a:srgbClr val="FFFFFF"/>
                </a:solidFill>
                <a:ea typeface="ＭＳ Ｐゴシック" charset="-128"/>
              </a:rPr>
              <a:t>食料生産</a:t>
            </a:r>
          </a:p>
        </p:txBody>
      </p:sp>
      <p:sp>
        <p:nvSpPr>
          <p:cNvPr id="2917400" name="Text Box 24"/>
          <p:cNvSpPr txBox="1">
            <a:spLocks noChangeArrowheads="1"/>
          </p:cNvSpPr>
          <p:nvPr/>
        </p:nvSpPr>
        <p:spPr bwMode="auto">
          <a:xfrm>
            <a:off x="6992813" y="2178893"/>
            <a:ext cx="19446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ja-JP" altLang="en-US" b="1" smtClean="0">
                <a:solidFill>
                  <a:srgbClr val="000000"/>
                </a:solidFill>
                <a:ea typeface="ＭＳ Ｐゴシック" charset="-128"/>
              </a:rPr>
              <a:t>土地と</a:t>
            </a:r>
            <a:br>
              <a:rPr lang="ja-JP" altLang="en-US" b="1" smtClean="0">
                <a:solidFill>
                  <a:srgbClr val="000000"/>
                </a:solidFill>
                <a:ea typeface="ＭＳ Ｐゴシック" charset="-128"/>
              </a:rPr>
            </a:br>
            <a:r>
              <a:rPr lang="ja-JP" altLang="en-US" b="1" smtClean="0">
                <a:solidFill>
                  <a:srgbClr val="000000"/>
                </a:solidFill>
                <a:ea typeface="ＭＳ Ｐゴシック" charset="-128"/>
              </a:rPr>
              <a:t>時間の制約</a:t>
            </a:r>
          </a:p>
        </p:txBody>
      </p:sp>
      <p:sp>
        <p:nvSpPr>
          <p:cNvPr id="2917401" name="Line 25"/>
          <p:cNvSpPr>
            <a:spLocks noChangeShapeType="1"/>
          </p:cNvSpPr>
          <p:nvPr/>
        </p:nvSpPr>
        <p:spPr bwMode="auto">
          <a:xfrm flipH="1">
            <a:off x="6776913" y="2034431"/>
            <a:ext cx="1368425" cy="9366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ea typeface="ＭＳ Ｐゴシック" charset="-128"/>
            </a:endParaRPr>
          </a:p>
        </p:txBody>
      </p:sp>
      <p:sp>
        <p:nvSpPr>
          <p:cNvPr id="29" name="Text Box 3"/>
          <p:cNvSpPr txBox="1">
            <a:spLocks noChangeArrowheads="1"/>
          </p:cNvSpPr>
          <p:nvPr/>
        </p:nvSpPr>
        <p:spPr bwMode="auto">
          <a:xfrm>
            <a:off x="4073133" y="38637"/>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図</a:t>
            </a:r>
            <a:r>
              <a:rPr lang="en-US" altLang="ja-JP" sz="1800" b="1" dirty="0" smtClean="0">
                <a:solidFill>
                  <a:srgbClr val="000099"/>
                </a:solidFill>
                <a:latin typeface="Times New Roman" pitchFamily="18" charset="0"/>
              </a:rPr>
              <a:t>2-5</a:t>
            </a:r>
            <a:r>
              <a:rPr lang="ja-JP" altLang="en-US" sz="1800" b="1" dirty="0" smtClean="0">
                <a:solidFill>
                  <a:srgbClr val="000099"/>
                </a:solidFill>
                <a:latin typeface="Times New Roman" pitchFamily="18" charset="0"/>
              </a:rPr>
              <a:t> </a:t>
            </a:r>
            <a:r>
              <a:rPr lang="en-US" altLang="ja-JP" sz="1800" b="1" dirty="0" smtClean="0">
                <a:solidFill>
                  <a:srgbClr val="000099"/>
                </a:solidFill>
                <a:latin typeface="Times New Roman" pitchFamily="18" charset="0"/>
              </a:rPr>
              <a:t>(134</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27"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60</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70539207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表</a:t>
            </a:r>
            <a:r>
              <a:rPr lang="en-US" altLang="ja-JP" sz="4400" b="1" dirty="0" smtClean="0">
                <a:solidFill>
                  <a:srgbClr val="000000"/>
                </a:solidFill>
                <a:ea typeface="ＭＳ Ｐゴシック" charset="-128"/>
              </a:rPr>
              <a:t>2-3</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628800"/>
            <a:ext cx="8610600" cy="499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a:solidFill>
                  <a:srgbClr val="000000"/>
                </a:solidFill>
                <a:ea typeface="ＭＳ Ｐゴシック" charset="-128"/>
                <a:sym typeface="Wingdings" pitchFamily="2" charset="2"/>
              </a:rPr>
              <a:t>水あたり、面積当たり</a:t>
            </a:r>
            <a:r>
              <a:rPr lang="ja-JP" altLang="en-US" sz="3600" dirty="0" smtClean="0">
                <a:solidFill>
                  <a:srgbClr val="000000"/>
                </a:solidFill>
                <a:ea typeface="ＭＳ Ｐゴシック" charset="-128"/>
                <a:sym typeface="Wingdings" pitchFamily="2" charset="2"/>
              </a:rPr>
              <a:t>のカロリー供給量。日本を想定した面積あたり収穫量や水消費原単位から試算</a:t>
            </a:r>
            <a:r>
              <a:rPr lang="en-US" altLang="ja-JP" sz="3600" dirty="0" smtClean="0">
                <a:solidFill>
                  <a:srgbClr val="000000"/>
                </a:solidFill>
                <a:ea typeface="ＭＳ Ｐゴシック" charset="-128"/>
                <a:sym typeface="Wingdings" pitchFamily="2" charset="2"/>
              </a:rPr>
              <a:t>(</a:t>
            </a:r>
            <a:r>
              <a:rPr lang="ja-JP" altLang="en-US" sz="3600" dirty="0" smtClean="0">
                <a:solidFill>
                  <a:srgbClr val="000000"/>
                </a:solidFill>
                <a:ea typeface="ＭＳ Ｐゴシック" charset="-128"/>
                <a:sym typeface="Wingdings" pitchFamily="2" charset="2"/>
              </a:rPr>
              <a:t>トウモロコシの収量は世界平均</a:t>
            </a:r>
            <a:r>
              <a:rPr lang="en-US" altLang="ja-JP" sz="3600" dirty="0" smtClean="0">
                <a:solidFill>
                  <a:srgbClr val="000000"/>
                </a:solidFill>
                <a:ea typeface="ＭＳ Ｐゴシック" charset="-128"/>
                <a:sym typeface="Wingdings" pitchFamily="2" charset="2"/>
              </a:rPr>
              <a:t>)</a:t>
            </a:r>
            <a:r>
              <a:rPr lang="ja-JP" altLang="en-US" sz="3600" dirty="0" err="1" smtClean="0">
                <a:solidFill>
                  <a:srgbClr val="000000"/>
                </a:solidFill>
                <a:ea typeface="ＭＳ Ｐゴシック" charset="-128"/>
                <a:sym typeface="Wingdings" pitchFamily="2" charset="2"/>
              </a:rPr>
              <a:t>。</a:t>
            </a:r>
            <a:r>
              <a:rPr lang="ja-JP" altLang="en-US" sz="3600" dirty="0" smtClean="0">
                <a:solidFill>
                  <a:srgbClr val="000000"/>
                </a:solidFill>
                <a:ea typeface="ＭＳ Ｐゴシック" charset="-128"/>
                <a:sym typeface="Wingdings" pitchFamily="2" charset="2"/>
              </a:rPr>
              <a:t>生産量</a:t>
            </a:r>
            <a:r>
              <a:rPr lang="ja-JP" altLang="en-US" sz="3600" dirty="0">
                <a:solidFill>
                  <a:srgbClr val="000000"/>
                </a:solidFill>
                <a:ea typeface="ＭＳ Ｐゴシック" charset="-128"/>
                <a:sym typeface="Wingdings" pitchFamily="2" charset="2"/>
              </a:rPr>
              <a:t>から</a:t>
            </a:r>
            <a:r>
              <a:rPr lang="ja-JP" altLang="en-US" sz="3600" dirty="0" smtClean="0">
                <a:solidFill>
                  <a:srgbClr val="000000"/>
                </a:solidFill>
                <a:ea typeface="ＭＳ Ｐゴシック" charset="-128"/>
                <a:sym typeface="Wingdings" pitchFamily="2" charset="2"/>
              </a:rPr>
              <a:t>純食料への</a:t>
            </a:r>
            <a:r>
              <a:rPr lang="ja-JP" altLang="en-US" sz="3600" dirty="0">
                <a:solidFill>
                  <a:srgbClr val="000000"/>
                </a:solidFill>
                <a:ea typeface="ＭＳ Ｐゴシック" charset="-128"/>
                <a:sym typeface="Wingdings" pitchFamily="2" charset="2"/>
              </a:rPr>
              <a:t>換算は食糧需給表の</a:t>
            </a:r>
            <a:r>
              <a:rPr lang="ja-JP" altLang="en-US" sz="3600" dirty="0" smtClean="0">
                <a:solidFill>
                  <a:srgbClr val="000000"/>
                </a:solidFill>
                <a:ea typeface="ＭＳ Ｐゴシック" charset="-128"/>
                <a:sym typeface="Wingdings" pitchFamily="2" charset="2"/>
              </a:rPr>
              <a:t>歩留まり率を用いた。</a:t>
            </a:r>
            <a:endParaRPr lang="en-US" altLang="ja-JP" sz="3600" dirty="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61</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65203919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2469922112"/>
              </p:ext>
            </p:extLst>
          </p:nvPr>
        </p:nvGraphicFramePr>
        <p:xfrm>
          <a:off x="179512" y="2780928"/>
          <a:ext cx="8640762" cy="1870296"/>
        </p:xfrm>
        <a:graphic>
          <a:graphicData uri="http://schemas.openxmlformats.org/drawingml/2006/table">
            <a:tbl>
              <a:tblPr>
                <a:tableStyleId>{5C22544A-7EE6-4342-B048-85BDC9FD1C3A}</a:tableStyleId>
              </a:tblPr>
              <a:tblGrid>
                <a:gridCol w="2138871"/>
                <a:gridCol w="1594934"/>
                <a:gridCol w="719103"/>
                <a:gridCol w="933451"/>
                <a:gridCol w="1502742"/>
                <a:gridCol w="1751661"/>
              </a:tblGrid>
              <a:tr h="272502">
                <a:tc>
                  <a:txBody>
                    <a:bodyPr/>
                    <a:lstStyle/>
                    <a:p>
                      <a:pPr algn="l" fontAlgn="b"/>
                      <a:endParaRPr lang="ja-JP" altLang="en-US" sz="2000" b="1" i="0" u="none" strike="noStrike" dirty="0">
                        <a:solidFill>
                          <a:srgbClr val="000000"/>
                        </a:solidFill>
                        <a:effectLst/>
                        <a:latin typeface="ＭＳ Ｐゴシック"/>
                      </a:endParaRPr>
                    </a:p>
                  </a:txBody>
                  <a:tcPr marL="6916" marR="6916" marT="6916" marB="0" anchor="b"/>
                </a:tc>
                <a:tc>
                  <a:txBody>
                    <a:bodyPr/>
                    <a:lstStyle/>
                    <a:p>
                      <a:pPr algn="ctr" fontAlgn="b"/>
                      <a:r>
                        <a:rPr lang="zh-TW" altLang="en-US" sz="2000" b="1" u="none" strike="noStrike">
                          <a:effectLst/>
                        </a:rPr>
                        <a:t>水消費原単位</a:t>
                      </a:r>
                      <a:endParaRPr lang="zh-TW" altLang="en-US" sz="2000" b="1" i="0" u="none" strike="noStrike">
                        <a:solidFill>
                          <a:srgbClr val="000000"/>
                        </a:solidFill>
                        <a:effectLst/>
                        <a:latin typeface="ＭＳ Ｐゴシック"/>
                      </a:endParaRPr>
                    </a:p>
                  </a:txBody>
                  <a:tcPr marL="6916" marR="6916" marT="6916" marB="0" anchor="b"/>
                </a:tc>
                <a:tc>
                  <a:txBody>
                    <a:bodyPr/>
                    <a:lstStyle/>
                    <a:p>
                      <a:pPr algn="ctr" fontAlgn="b"/>
                      <a:r>
                        <a:rPr lang="ja-JP" altLang="en-US" sz="2000" b="1" u="none" strike="noStrike">
                          <a:effectLst/>
                        </a:rPr>
                        <a:t>収量</a:t>
                      </a:r>
                      <a:endParaRPr lang="ja-JP" altLang="en-US" sz="2000" b="1" i="0" u="none" strike="noStrike">
                        <a:solidFill>
                          <a:srgbClr val="000000"/>
                        </a:solidFill>
                        <a:effectLst/>
                        <a:latin typeface="ＭＳ Ｐゴシック"/>
                      </a:endParaRPr>
                    </a:p>
                  </a:txBody>
                  <a:tcPr marL="6916" marR="6916" marT="6916" marB="0" anchor="b"/>
                </a:tc>
                <a:tc>
                  <a:txBody>
                    <a:bodyPr/>
                    <a:lstStyle/>
                    <a:p>
                      <a:pPr algn="ctr" fontAlgn="b"/>
                      <a:r>
                        <a:rPr lang="ja-JP" altLang="en-US" sz="2000" b="1" u="none" strike="noStrike">
                          <a:effectLst/>
                        </a:rPr>
                        <a:t>熱量</a:t>
                      </a:r>
                      <a:endParaRPr lang="ja-JP" altLang="en-US" sz="2000" b="1" i="0" u="none" strike="noStrike">
                        <a:solidFill>
                          <a:srgbClr val="000000"/>
                        </a:solidFill>
                        <a:effectLst/>
                        <a:latin typeface="ＭＳ Ｐゴシック"/>
                      </a:endParaRPr>
                    </a:p>
                  </a:txBody>
                  <a:tcPr marL="6916" marR="6916" marT="6916" marB="0" anchor="b"/>
                </a:tc>
                <a:tc>
                  <a:txBody>
                    <a:bodyPr/>
                    <a:lstStyle/>
                    <a:p>
                      <a:pPr algn="ctr" fontAlgn="b"/>
                      <a:r>
                        <a:rPr lang="ja-JP" altLang="en-US" sz="2000" b="1" u="none" strike="noStrike">
                          <a:effectLst/>
                        </a:rPr>
                        <a:t>水あたり熱量</a:t>
                      </a:r>
                      <a:endParaRPr lang="ja-JP" altLang="en-US" sz="2000" b="1" i="0" u="none" strike="noStrike">
                        <a:solidFill>
                          <a:srgbClr val="000000"/>
                        </a:solidFill>
                        <a:effectLst/>
                        <a:latin typeface="ＭＳ Ｐゴシック"/>
                      </a:endParaRPr>
                    </a:p>
                  </a:txBody>
                  <a:tcPr marL="6916" marR="6916" marT="6916" marB="0" anchor="b"/>
                </a:tc>
                <a:tc>
                  <a:txBody>
                    <a:bodyPr/>
                    <a:lstStyle/>
                    <a:p>
                      <a:pPr algn="ctr" fontAlgn="b"/>
                      <a:r>
                        <a:rPr lang="ja-JP" altLang="en-US" sz="2000" b="1" u="none" strike="noStrike">
                          <a:effectLst/>
                        </a:rPr>
                        <a:t>面積あたり熱量</a:t>
                      </a:r>
                      <a:endParaRPr lang="ja-JP" altLang="en-US" sz="2000" b="1" i="0" u="none" strike="noStrike">
                        <a:solidFill>
                          <a:srgbClr val="000000"/>
                        </a:solidFill>
                        <a:effectLst/>
                        <a:latin typeface="ＭＳ Ｐゴシック"/>
                      </a:endParaRPr>
                    </a:p>
                  </a:txBody>
                  <a:tcPr marL="6916" marR="6916" marT="6916" marB="0" anchor="b"/>
                </a:tc>
              </a:tr>
              <a:tr h="304317">
                <a:tc>
                  <a:txBody>
                    <a:bodyPr/>
                    <a:lstStyle/>
                    <a:p>
                      <a:pPr algn="l" fontAlgn="b"/>
                      <a:r>
                        <a:rPr lang="ja-JP" altLang="en-US" sz="2000" b="1" u="none" strike="noStrike">
                          <a:effectLst/>
                        </a:rPr>
                        <a:t>　</a:t>
                      </a:r>
                      <a:endParaRPr lang="ja-JP" altLang="en-US" sz="2000" b="1" i="0" u="none" strike="noStrike">
                        <a:solidFill>
                          <a:srgbClr val="000000"/>
                        </a:solidFill>
                        <a:effectLst/>
                        <a:latin typeface="ＭＳ Ｐゴシック"/>
                      </a:endParaRPr>
                    </a:p>
                  </a:txBody>
                  <a:tcPr marL="6916" marR="6916" marT="6916" marB="0" anchor="b"/>
                </a:tc>
                <a:tc>
                  <a:txBody>
                    <a:bodyPr/>
                    <a:lstStyle/>
                    <a:p>
                      <a:pPr algn="ctr" fontAlgn="b"/>
                      <a:r>
                        <a:rPr lang="en-US" sz="2000" b="1" u="none" strike="noStrike">
                          <a:effectLst/>
                        </a:rPr>
                        <a:t>(m</a:t>
                      </a:r>
                      <a:r>
                        <a:rPr lang="en-US" sz="2000" b="1" u="none" strike="noStrike" baseline="30000">
                          <a:effectLst/>
                        </a:rPr>
                        <a:t>3</a:t>
                      </a:r>
                      <a:r>
                        <a:rPr lang="en-US" sz="2000" b="1" u="none" strike="noStrike">
                          <a:effectLst/>
                        </a:rPr>
                        <a:t>/kg)</a:t>
                      </a:r>
                      <a:endParaRPr lang="en-US" sz="2000" b="1" i="0" u="none" strike="noStrike">
                        <a:solidFill>
                          <a:srgbClr val="000000"/>
                        </a:solidFill>
                        <a:effectLst/>
                        <a:latin typeface="ＭＳ Ｐゴシック"/>
                      </a:endParaRPr>
                    </a:p>
                  </a:txBody>
                  <a:tcPr marL="6916" marR="6916" marT="6916" marB="0" anchor="b"/>
                </a:tc>
                <a:tc>
                  <a:txBody>
                    <a:bodyPr/>
                    <a:lstStyle/>
                    <a:p>
                      <a:pPr algn="ctr" fontAlgn="b"/>
                      <a:r>
                        <a:rPr lang="en-US" sz="2000" b="1" u="none" strike="noStrike">
                          <a:effectLst/>
                        </a:rPr>
                        <a:t>(t/ha)</a:t>
                      </a:r>
                      <a:endParaRPr lang="en-US" sz="2000" b="1" i="0" u="none" strike="noStrike">
                        <a:solidFill>
                          <a:srgbClr val="000000"/>
                        </a:solidFill>
                        <a:effectLst/>
                        <a:latin typeface="ＭＳ Ｐゴシック"/>
                      </a:endParaRPr>
                    </a:p>
                  </a:txBody>
                  <a:tcPr marL="6916" marR="6916" marT="6916" marB="0" anchor="b"/>
                </a:tc>
                <a:tc>
                  <a:txBody>
                    <a:bodyPr/>
                    <a:lstStyle/>
                    <a:p>
                      <a:pPr algn="ctr" fontAlgn="b"/>
                      <a:r>
                        <a:rPr lang="en-US" sz="2000" b="1" u="none" strike="noStrike">
                          <a:effectLst/>
                        </a:rPr>
                        <a:t>(kcal/g)</a:t>
                      </a:r>
                      <a:endParaRPr lang="en-US" sz="2000" b="1" i="0" u="none" strike="noStrike">
                        <a:solidFill>
                          <a:srgbClr val="000000"/>
                        </a:solidFill>
                        <a:effectLst/>
                        <a:latin typeface="ＭＳ Ｐゴシック"/>
                      </a:endParaRPr>
                    </a:p>
                  </a:txBody>
                  <a:tcPr marL="6916" marR="6916" marT="6916" marB="0" anchor="b"/>
                </a:tc>
                <a:tc>
                  <a:txBody>
                    <a:bodyPr/>
                    <a:lstStyle/>
                    <a:p>
                      <a:pPr algn="ctr" fontAlgn="b"/>
                      <a:r>
                        <a:rPr lang="en-US" sz="2000" b="1" u="none" strike="noStrike">
                          <a:effectLst/>
                        </a:rPr>
                        <a:t>(kcal/ℓ)</a:t>
                      </a:r>
                      <a:endParaRPr lang="en-US" sz="2000" b="1" i="0" u="none" strike="noStrike">
                        <a:solidFill>
                          <a:srgbClr val="000000"/>
                        </a:solidFill>
                        <a:effectLst/>
                        <a:latin typeface="ＭＳ Ｐゴシック"/>
                      </a:endParaRPr>
                    </a:p>
                  </a:txBody>
                  <a:tcPr marL="6916" marR="6916" marT="6916" marB="0" anchor="b"/>
                </a:tc>
                <a:tc>
                  <a:txBody>
                    <a:bodyPr/>
                    <a:lstStyle/>
                    <a:p>
                      <a:pPr algn="ctr" fontAlgn="b"/>
                      <a:r>
                        <a:rPr lang="en-US" sz="2000" b="1" u="none" strike="noStrike">
                          <a:effectLst/>
                        </a:rPr>
                        <a:t>(kcal/m</a:t>
                      </a:r>
                      <a:r>
                        <a:rPr lang="en-US" sz="2000" b="1" u="none" strike="noStrike" baseline="30000">
                          <a:effectLst/>
                        </a:rPr>
                        <a:t>2</a:t>
                      </a:r>
                      <a:r>
                        <a:rPr lang="en-US" sz="2000" b="1" u="none" strike="noStrike">
                          <a:effectLst/>
                        </a:rPr>
                        <a:t>)</a:t>
                      </a:r>
                      <a:endParaRPr lang="en-US" sz="2000" b="1" i="0" u="none" strike="noStrike">
                        <a:solidFill>
                          <a:srgbClr val="000000"/>
                        </a:solidFill>
                        <a:effectLst/>
                        <a:latin typeface="ＭＳ Ｐゴシック"/>
                      </a:endParaRPr>
                    </a:p>
                  </a:txBody>
                  <a:tcPr marL="6916" marR="6916" marT="6916" marB="0" anchor="b"/>
                </a:tc>
              </a:tr>
              <a:tr h="272502">
                <a:tc>
                  <a:txBody>
                    <a:bodyPr/>
                    <a:lstStyle/>
                    <a:p>
                      <a:pPr algn="l" fontAlgn="b"/>
                      <a:r>
                        <a:rPr lang="ja-JP" altLang="en-US" sz="2000" b="1" u="none" strike="noStrike">
                          <a:effectLst/>
                        </a:rPr>
                        <a:t>コメ（精白米）</a:t>
                      </a:r>
                      <a:endParaRPr lang="ja-JP" altLang="en-US" sz="2000" b="1" i="0" u="none" strike="noStrike">
                        <a:solidFill>
                          <a:srgbClr val="000000"/>
                        </a:solidFill>
                        <a:effectLst/>
                        <a:latin typeface="ＭＳ Ｐゴシック"/>
                      </a:endParaRPr>
                    </a:p>
                  </a:txBody>
                  <a:tcPr marL="6916" marR="6916" marT="6916" marB="0" anchor="b"/>
                </a:tc>
                <a:tc>
                  <a:txBody>
                    <a:bodyPr/>
                    <a:lstStyle/>
                    <a:p>
                      <a:pPr algn="r" fontAlgn="ctr"/>
                      <a:r>
                        <a:rPr lang="en-US" altLang="ja-JP" sz="1800" b="1" u="none" strike="noStrike">
                          <a:effectLst/>
                        </a:rPr>
                        <a:t>3.70</a:t>
                      </a:r>
                      <a:endParaRPr lang="en-US" altLang="ja-JP" sz="1800" b="1" i="0" u="none" strike="noStrike">
                        <a:solidFill>
                          <a:srgbClr val="000000"/>
                        </a:solidFill>
                        <a:effectLst/>
                        <a:latin typeface="ＭＳ Ｐゴシック"/>
                      </a:endParaRPr>
                    </a:p>
                  </a:txBody>
                  <a:tcPr marL="6916" marR="6916" marT="6916" marB="0" anchor="ctr"/>
                </a:tc>
                <a:tc>
                  <a:txBody>
                    <a:bodyPr/>
                    <a:lstStyle/>
                    <a:p>
                      <a:pPr algn="r" fontAlgn="ctr"/>
                      <a:r>
                        <a:rPr lang="en-US" altLang="ja-JP" sz="1800" b="1" u="none" strike="noStrike">
                          <a:effectLst/>
                        </a:rPr>
                        <a:t>4.65</a:t>
                      </a:r>
                      <a:endParaRPr lang="en-US" altLang="ja-JP" sz="1800" b="1" i="0" u="none" strike="noStrike">
                        <a:solidFill>
                          <a:srgbClr val="000000"/>
                        </a:solidFill>
                        <a:effectLst/>
                        <a:latin typeface="ＭＳ Ｐゴシック"/>
                      </a:endParaRPr>
                    </a:p>
                  </a:txBody>
                  <a:tcPr marL="6916" marR="6916" marT="6916" marB="0" anchor="ctr"/>
                </a:tc>
                <a:tc>
                  <a:txBody>
                    <a:bodyPr/>
                    <a:lstStyle/>
                    <a:p>
                      <a:pPr algn="r" fontAlgn="ctr"/>
                      <a:r>
                        <a:rPr lang="en-US" altLang="ja-JP" sz="1800" b="1" u="none" strike="noStrike">
                          <a:effectLst/>
                        </a:rPr>
                        <a:t>3.56</a:t>
                      </a:r>
                      <a:endParaRPr lang="en-US" altLang="ja-JP" sz="1800" b="1" i="0" u="none" strike="noStrike">
                        <a:solidFill>
                          <a:srgbClr val="000000"/>
                        </a:solidFill>
                        <a:effectLst/>
                        <a:latin typeface="ＭＳ Ｐゴシック"/>
                      </a:endParaRPr>
                    </a:p>
                  </a:txBody>
                  <a:tcPr marL="6916" marR="6916" marT="6916" marB="0" anchor="ctr"/>
                </a:tc>
                <a:tc>
                  <a:txBody>
                    <a:bodyPr/>
                    <a:lstStyle/>
                    <a:p>
                      <a:pPr algn="r" fontAlgn="b"/>
                      <a:r>
                        <a:rPr lang="en-US" altLang="ja-JP" sz="2000" b="1" u="none" strike="noStrike">
                          <a:effectLst/>
                        </a:rPr>
                        <a:t>1.0</a:t>
                      </a:r>
                      <a:endParaRPr lang="en-US" altLang="ja-JP" sz="2000" b="1" i="0" u="none" strike="noStrike">
                        <a:solidFill>
                          <a:srgbClr val="000000"/>
                        </a:solidFill>
                        <a:effectLst/>
                        <a:latin typeface="ＭＳ Ｐゴシック"/>
                      </a:endParaRPr>
                    </a:p>
                  </a:txBody>
                  <a:tcPr marL="6916" marR="6916" marT="6916" marB="0" anchor="b"/>
                </a:tc>
                <a:tc>
                  <a:txBody>
                    <a:bodyPr/>
                    <a:lstStyle/>
                    <a:p>
                      <a:pPr algn="r" fontAlgn="b"/>
                      <a:r>
                        <a:rPr lang="en-US" altLang="ja-JP" sz="2000" b="1" u="none" strike="noStrike">
                          <a:effectLst/>
                        </a:rPr>
                        <a:t>1655</a:t>
                      </a:r>
                      <a:endParaRPr lang="en-US" altLang="ja-JP" sz="2000" b="1" i="0" u="none" strike="noStrike">
                        <a:solidFill>
                          <a:srgbClr val="000000"/>
                        </a:solidFill>
                        <a:effectLst/>
                        <a:latin typeface="ＭＳ Ｐゴシック"/>
                      </a:endParaRPr>
                    </a:p>
                  </a:txBody>
                  <a:tcPr marL="6916" marR="6916" marT="6916" marB="0" anchor="b"/>
                </a:tc>
              </a:tr>
              <a:tr h="272502">
                <a:tc>
                  <a:txBody>
                    <a:bodyPr/>
                    <a:lstStyle/>
                    <a:p>
                      <a:pPr algn="l" fontAlgn="b"/>
                      <a:r>
                        <a:rPr lang="ja-JP" altLang="en-US" sz="2000" b="1" u="none" strike="noStrike">
                          <a:effectLst/>
                        </a:rPr>
                        <a:t>トウモロコシ（子実）</a:t>
                      </a:r>
                      <a:endParaRPr lang="ja-JP" altLang="en-US" sz="2000" b="1" i="0" u="none" strike="noStrike">
                        <a:solidFill>
                          <a:srgbClr val="000000"/>
                        </a:solidFill>
                        <a:effectLst/>
                        <a:latin typeface="ＭＳ Ｐゴシック"/>
                      </a:endParaRPr>
                    </a:p>
                  </a:txBody>
                  <a:tcPr marL="6916" marR="6916" marT="6916" marB="0" anchor="b"/>
                </a:tc>
                <a:tc>
                  <a:txBody>
                    <a:bodyPr/>
                    <a:lstStyle/>
                    <a:p>
                      <a:pPr algn="r" fontAlgn="ctr"/>
                      <a:r>
                        <a:rPr lang="en-US" altLang="ja-JP" sz="1800" b="1" u="none" strike="noStrike">
                          <a:effectLst/>
                        </a:rPr>
                        <a:t>1.80</a:t>
                      </a:r>
                      <a:endParaRPr lang="en-US" altLang="ja-JP" sz="1800" b="1" i="0" u="none" strike="noStrike">
                        <a:solidFill>
                          <a:srgbClr val="000000"/>
                        </a:solidFill>
                        <a:effectLst/>
                        <a:latin typeface="ＭＳ Ｐゴシック"/>
                      </a:endParaRPr>
                    </a:p>
                  </a:txBody>
                  <a:tcPr marL="6916" marR="6916" marT="6916" marB="0" anchor="ctr"/>
                </a:tc>
                <a:tc>
                  <a:txBody>
                    <a:bodyPr/>
                    <a:lstStyle/>
                    <a:p>
                      <a:pPr algn="r" fontAlgn="ctr"/>
                      <a:r>
                        <a:rPr lang="en-US" altLang="ja-JP" sz="1800" b="1" u="none" strike="noStrike">
                          <a:effectLst/>
                        </a:rPr>
                        <a:t>4.90</a:t>
                      </a:r>
                      <a:endParaRPr lang="en-US" altLang="ja-JP" sz="1800" b="1" i="0" u="none" strike="noStrike">
                        <a:solidFill>
                          <a:srgbClr val="000000"/>
                        </a:solidFill>
                        <a:effectLst/>
                        <a:latin typeface="ＭＳ Ｐゴシック"/>
                      </a:endParaRPr>
                    </a:p>
                  </a:txBody>
                  <a:tcPr marL="6916" marR="6916" marT="6916" marB="0" anchor="ctr"/>
                </a:tc>
                <a:tc>
                  <a:txBody>
                    <a:bodyPr/>
                    <a:lstStyle/>
                    <a:p>
                      <a:pPr algn="r" fontAlgn="ctr"/>
                      <a:r>
                        <a:rPr lang="en-US" altLang="ja-JP" sz="1800" b="1" u="none" strike="noStrike">
                          <a:effectLst/>
                        </a:rPr>
                        <a:t>3.83</a:t>
                      </a:r>
                      <a:endParaRPr lang="en-US" altLang="ja-JP" sz="1800" b="1" i="0" u="none" strike="noStrike">
                        <a:solidFill>
                          <a:srgbClr val="000000"/>
                        </a:solidFill>
                        <a:effectLst/>
                        <a:latin typeface="ＭＳ Ｐゴシック"/>
                      </a:endParaRPr>
                    </a:p>
                  </a:txBody>
                  <a:tcPr marL="6916" marR="6916" marT="6916" marB="0" anchor="ctr"/>
                </a:tc>
                <a:tc>
                  <a:txBody>
                    <a:bodyPr/>
                    <a:lstStyle/>
                    <a:p>
                      <a:pPr algn="r" fontAlgn="b"/>
                      <a:r>
                        <a:rPr lang="en-US" altLang="ja-JP" sz="2000" b="1" u="none" strike="noStrike">
                          <a:effectLst/>
                        </a:rPr>
                        <a:t>2.1</a:t>
                      </a:r>
                      <a:endParaRPr lang="en-US" altLang="ja-JP" sz="2000" b="1" i="0" u="none" strike="noStrike">
                        <a:solidFill>
                          <a:srgbClr val="000000"/>
                        </a:solidFill>
                        <a:effectLst/>
                        <a:latin typeface="ＭＳ Ｐゴシック"/>
                      </a:endParaRPr>
                    </a:p>
                  </a:txBody>
                  <a:tcPr marL="6916" marR="6916" marT="6916" marB="0" anchor="b"/>
                </a:tc>
                <a:tc>
                  <a:txBody>
                    <a:bodyPr/>
                    <a:lstStyle/>
                    <a:p>
                      <a:pPr algn="r" fontAlgn="b"/>
                      <a:r>
                        <a:rPr lang="en-US" altLang="ja-JP" sz="2000" b="1" u="none" strike="noStrike">
                          <a:effectLst/>
                        </a:rPr>
                        <a:t>1877</a:t>
                      </a:r>
                      <a:endParaRPr lang="en-US" altLang="ja-JP" sz="2000" b="1" i="0" u="none" strike="noStrike">
                        <a:solidFill>
                          <a:srgbClr val="000000"/>
                        </a:solidFill>
                        <a:effectLst/>
                        <a:latin typeface="ＭＳ Ｐゴシック"/>
                      </a:endParaRPr>
                    </a:p>
                  </a:txBody>
                  <a:tcPr marL="6916" marR="6916" marT="6916" marB="0" anchor="b"/>
                </a:tc>
              </a:tr>
              <a:tr h="272502">
                <a:tc>
                  <a:txBody>
                    <a:bodyPr/>
                    <a:lstStyle/>
                    <a:p>
                      <a:pPr algn="l" fontAlgn="b"/>
                      <a:r>
                        <a:rPr lang="ja-JP" altLang="en-US" sz="2000" b="1" u="none" strike="noStrike">
                          <a:effectLst/>
                        </a:rPr>
                        <a:t>コムギ（薄力粉）</a:t>
                      </a:r>
                      <a:endParaRPr lang="ja-JP" altLang="en-US" sz="2000" b="1" i="0" u="none" strike="noStrike">
                        <a:solidFill>
                          <a:srgbClr val="000000"/>
                        </a:solidFill>
                        <a:effectLst/>
                        <a:latin typeface="ＭＳ Ｐゴシック"/>
                      </a:endParaRPr>
                    </a:p>
                  </a:txBody>
                  <a:tcPr marL="6916" marR="6916" marT="6916" marB="0" anchor="b"/>
                </a:tc>
                <a:tc>
                  <a:txBody>
                    <a:bodyPr/>
                    <a:lstStyle/>
                    <a:p>
                      <a:pPr algn="r" fontAlgn="ctr"/>
                      <a:r>
                        <a:rPr lang="en-US" altLang="ja-JP" sz="1800" b="1" u="none" strike="noStrike">
                          <a:effectLst/>
                        </a:rPr>
                        <a:t>2.10</a:t>
                      </a:r>
                      <a:endParaRPr lang="en-US" altLang="ja-JP" sz="1800" b="1" i="0" u="none" strike="noStrike">
                        <a:solidFill>
                          <a:srgbClr val="000000"/>
                        </a:solidFill>
                        <a:effectLst/>
                        <a:latin typeface="ＭＳ Ｐゴシック"/>
                      </a:endParaRPr>
                    </a:p>
                  </a:txBody>
                  <a:tcPr marL="6916" marR="6916" marT="6916" marB="0" anchor="ctr"/>
                </a:tc>
                <a:tc>
                  <a:txBody>
                    <a:bodyPr/>
                    <a:lstStyle/>
                    <a:p>
                      <a:pPr algn="r" fontAlgn="ctr"/>
                      <a:r>
                        <a:rPr lang="en-US" altLang="ja-JP" sz="1800" b="1" u="none" strike="noStrike">
                          <a:effectLst/>
                        </a:rPr>
                        <a:t>2.71</a:t>
                      </a:r>
                      <a:endParaRPr lang="en-US" altLang="ja-JP" sz="1800" b="1" i="0" u="none" strike="noStrike">
                        <a:solidFill>
                          <a:srgbClr val="000000"/>
                        </a:solidFill>
                        <a:effectLst/>
                        <a:latin typeface="ＭＳ Ｐゴシック"/>
                      </a:endParaRPr>
                    </a:p>
                  </a:txBody>
                  <a:tcPr marL="6916" marR="6916" marT="6916" marB="0" anchor="ctr"/>
                </a:tc>
                <a:tc>
                  <a:txBody>
                    <a:bodyPr/>
                    <a:lstStyle/>
                    <a:p>
                      <a:pPr algn="r" fontAlgn="ctr"/>
                      <a:r>
                        <a:rPr lang="en-US" altLang="ja-JP" sz="1800" b="1" u="none" strike="noStrike">
                          <a:effectLst/>
                        </a:rPr>
                        <a:t>3.68</a:t>
                      </a:r>
                      <a:endParaRPr lang="en-US" altLang="ja-JP" sz="1800" b="1" i="0" u="none" strike="noStrike">
                        <a:solidFill>
                          <a:srgbClr val="000000"/>
                        </a:solidFill>
                        <a:effectLst/>
                        <a:latin typeface="ＭＳ Ｐゴシック"/>
                      </a:endParaRPr>
                    </a:p>
                  </a:txBody>
                  <a:tcPr marL="6916" marR="6916" marT="6916" marB="0" anchor="ctr"/>
                </a:tc>
                <a:tc>
                  <a:txBody>
                    <a:bodyPr/>
                    <a:lstStyle/>
                    <a:p>
                      <a:pPr algn="r" fontAlgn="b"/>
                      <a:r>
                        <a:rPr lang="en-US" altLang="ja-JP" sz="2000" b="1" u="none" strike="noStrike">
                          <a:effectLst/>
                        </a:rPr>
                        <a:t>1.8</a:t>
                      </a:r>
                      <a:endParaRPr lang="en-US" altLang="ja-JP" sz="2000" b="1" i="0" u="none" strike="noStrike">
                        <a:solidFill>
                          <a:srgbClr val="000000"/>
                        </a:solidFill>
                        <a:effectLst/>
                        <a:latin typeface="ＭＳ Ｐゴシック"/>
                      </a:endParaRPr>
                    </a:p>
                  </a:txBody>
                  <a:tcPr marL="6916" marR="6916" marT="6916" marB="0" anchor="b"/>
                </a:tc>
                <a:tc>
                  <a:txBody>
                    <a:bodyPr/>
                    <a:lstStyle/>
                    <a:p>
                      <a:pPr algn="r" fontAlgn="b"/>
                      <a:r>
                        <a:rPr lang="en-US" altLang="ja-JP" sz="2000" b="1" u="none" strike="noStrike">
                          <a:effectLst/>
                        </a:rPr>
                        <a:t>997</a:t>
                      </a:r>
                      <a:endParaRPr lang="en-US" altLang="ja-JP" sz="2000" b="1" i="0" u="none" strike="noStrike">
                        <a:solidFill>
                          <a:srgbClr val="000000"/>
                        </a:solidFill>
                        <a:effectLst/>
                        <a:latin typeface="ＭＳ Ｐゴシック"/>
                      </a:endParaRPr>
                    </a:p>
                  </a:txBody>
                  <a:tcPr marL="6916" marR="6916" marT="6916" marB="0" anchor="b"/>
                </a:tc>
              </a:tr>
              <a:tr h="272502">
                <a:tc>
                  <a:txBody>
                    <a:bodyPr/>
                    <a:lstStyle/>
                    <a:p>
                      <a:pPr algn="l" fontAlgn="b"/>
                      <a:r>
                        <a:rPr lang="ja-JP" altLang="en-US" sz="2000" b="1" u="none" strike="noStrike">
                          <a:effectLst/>
                        </a:rPr>
                        <a:t>ダイズ（乾燥）</a:t>
                      </a:r>
                      <a:endParaRPr lang="ja-JP" altLang="en-US" sz="2000" b="1" i="0" u="none" strike="noStrike">
                        <a:solidFill>
                          <a:srgbClr val="000000"/>
                        </a:solidFill>
                        <a:effectLst/>
                        <a:latin typeface="ＭＳ Ｐゴシック"/>
                      </a:endParaRPr>
                    </a:p>
                  </a:txBody>
                  <a:tcPr marL="6916" marR="6916" marT="6916" marB="0" anchor="b"/>
                </a:tc>
                <a:tc>
                  <a:txBody>
                    <a:bodyPr/>
                    <a:lstStyle/>
                    <a:p>
                      <a:pPr algn="r" fontAlgn="ctr"/>
                      <a:r>
                        <a:rPr lang="en-US" altLang="ja-JP" sz="1800" b="1" u="none" strike="noStrike" dirty="0">
                          <a:effectLst/>
                        </a:rPr>
                        <a:t>2.50</a:t>
                      </a:r>
                      <a:endParaRPr lang="en-US" altLang="ja-JP" sz="1800" b="1" i="0" u="none" strike="noStrike" dirty="0">
                        <a:solidFill>
                          <a:srgbClr val="000000"/>
                        </a:solidFill>
                        <a:effectLst/>
                        <a:latin typeface="ＭＳ Ｐゴシック"/>
                      </a:endParaRPr>
                    </a:p>
                  </a:txBody>
                  <a:tcPr marL="6916" marR="6916" marT="6916" marB="0" anchor="ctr"/>
                </a:tc>
                <a:tc>
                  <a:txBody>
                    <a:bodyPr/>
                    <a:lstStyle/>
                    <a:p>
                      <a:pPr algn="r" fontAlgn="ctr"/>
                      <a:r>
                        <a:rPr lang="en-US" altLang="ja-JP" sz="1800" b="1" u="none" strike="noStrike">
                          <a:effectLst/>
                        </a:rPr>
                        <a:t>1.66</a:t>
                      </a:r>
                      <a:endParaRPr lang="en-US" altLang="ja-JP" sz="1800" b="1" i="0" u="none" strike="noStrike">
                        <a:solidFill>
                          <a:srgbClr val="000000"/>
                        </a:solidFill>
                        <a:effectLst/>
                        <a:latin typeface="ＭＳ Ｐゴシック"/>
                      </a:endParaRPr>
                    </a:p>
                  </a:txBody>
                  <a:tcPr marL="6916" marR="6916" marT="6916" marB="0" anchor="ctr"/>
                </a:tc>
                <a:tc>
                  <a:txBody>
                    <a:bodyPr/>
                    <a:lstStyle/>
                    <a:p>
                      <a:pPr algn="r" fontAlgn="ctr"/>
                      <a:r>
                        <a:rPr lang="en-US" altLang="ja-JP" sz="1800" b="1" u="none" strike="noStrike">
                          <a:effectLst/>
                        </a:rPr>
                        <a:t>4.27</a:t>
                      </a:r>
                      <a:endParaRPr lang="en-US" altLang="ja-JP" sz="1800" b="1" i="0" u="none" strike="noStrike">
                        <a:solidFill>
                          <a:srgbClr val="000000"/>
                        </a:solidFill>
                        <a:effectLst/>
                        <a:latin typeface="ＭＳ Ｐゴシック"/>
                      </a:endParaRPr>
                    </a:p>
                  </a:txBody>
                  <a:tcPr marL="6916" marR="6916" marT="6916" marB="0" anchor="ctr"/>
                </a:tc>
                <a:tc>
                  <a:txBody>
                    <a:bodyPr/>
                    <a:lstStyle/>
                    <a:p>
                      <a:pPr algn="r" fontAlgn="b"/>
                      <a:r>
                        <a:rPr lang="en-US" altLang="ja-JP" sz="2000" b="1" u="none" strike="noStrike">
                          <a:effectLst/>
                        </a:rPr>
                        <a:t>1.7</a:t>
                      </a:r>
                      <a:endParaRPr lang="en-US" altLang="ja-JP" sz="2000" b="1" i="0" u="none" strike="noStrike">
                        <a:solidFill>
                          <a:srgbClr val="000000"/>
                        </a:solidFill>
                        <a:effectLst/>
                        <a:latin typeface="ＭＳ Ｐゴシック"/>
                      </a:endParaRPr>
                    </a:p>
                  </a:txBody>
                  <a:tcPr marL="6916" marR="6916" marT="6916" marB="0" anchor="b"/>
                </a:tc>
                <a:tc>
                  <a:txBody>
                    <a:bodyPr/>
                    <a:lstStyle/>
                    <a:p>
                      <a:pPr algn="r" fontAlgn="b"/>
                      <a:r>
                        <a:rPr lang="en-US" altLang="ja-JP" sz="2000" b="1" u="none" strike="noStrike" dirty="0">
                          <a:effectLst/>
                        </a:rPr>
                        <a:t>709</a:t>
                      </a:r>
                      <a:endParaRPr lang="en-US" altLang="ja-JP" sz="2000" b="1" i="0" u="none" strike="noStrike" dirty="0">
                        <a:solidFill>
                          <a:srgbClr val="000000"/>
                        </a:solidFill>
                        <a:effectLst/>
                        <a:latin typeface="ＭＳ Ｐゴシック"/>
                      </a:endParaRPr>
                    </a:p>
                  </a:txBody>
                  <a:tcPr marL="6916" marR="6916" marT="6916" marB="0" anchor="b"/>
                </a:tc>
              </a:tr>
            </a:tbl>
          </a:graphicData>
        </a:graphic>
      </p:graphicFrame>
      <p:sp>
        <p:nvSpPr>
          <p:cNvPr id="3" name="Rectangle 2"/>
          <p:cNvSpPr>
            <a:spLocks noChangeArrowheads="1"/>
          </p:cNvSpPr>
          <p:nvPr/>
        </p:nvSpPr>
        <p:spPr bwMode="auto">
          <a:xfrm>
            <a:off x="863600" y="764704"/>
            <a:ext cx="7429500" cy="1584176"/>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5400" b="1" dirty="0">
                <a:solidFill>
                  <a:srgbClr val="000000"/>
                </a:solidFill>
                <a:ea typeface="ＭＳ Ｐゴシック" charset="-128"/>
              </a:rPr>
              <a:t>水あたり、面積当たりのカロリー</a:t>
            </a:r>
            <a:r>
              <a:rPr lang="ja-JP" altLang="en-US" sz="5400" b="1" dirty="0" smtClean="0">
                <a:solidFill>
                  <a:srgbClr val="000000"/>
                </a:solidFill>
                <a:ea typeface="ＭＳ Ｐゴシック" charset="-128"/>
              </a:rPr>
              <a:t>供給量</a:t>
            </a:r>
            <a:r>
              <a:rPr lang="ja-JP" altLang="en-US" sz="5400" b="1" dirty="0">
                <a:solidFill>
                  <a:srgbClr val="000000"/>
                </a:solidFill>
                <a:ea typeface="ＭＳ Ｐゴシック" charset="-128"/>
              </a:rPr>
              <a:t>試算</a:t>
            </a:r>
            <a:endParaRPr lang="ja-JP" altLang="en-US" sz="5400" b="1" dirty="0" smtClean="0">
              <a:solidFill>
                <a:srgbClr val="000000"/>
              </a:solidFill>
              <a:ea typeface="ＭＳ Ｐゴシック" charset="-128"/>
            </a:endParaRPr>
          </a:p>
        </p:txBody>
      </p:sp>
      <p:sp>
        <p:nvSpPr>
          <p:cNvPr id="4" name="Text Box 3"/>
          <p:cNvSpPr txBox="1">
            <a:spLocks noChangeArrowheads="1"/>
          </p:cNvSpPr>
          <p:nvPr/>
        </p:nvSpPr>
        <p:spPr bwMode="auto">
          <a:xfrm>
            <a:off x="6515436" y="6093296"/>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a:solidFill>
                  <a:srgbClr val="000099"/>
                </a:solidFill>
                <a:latin typeface="Times New Roman" pitchFamily="18" charset="0"/>
              </a:rPr>
              <a:t>表</a:t>
            </a:r>
            <a:r>
              <a:rPr lang="en-US" altLang="ja-JP" sz="1800" b="1" dirty="0" smtClean="0">
                <a:solidFill>
                  <a:srgbClr val="000099"/>
                </a:solidFill>
                <a:latin typeface="Times New Roman" pitchFamily="18" charset="0"/>
              </a:rPr>
              <a:t>2-3</a:t>
            </a:r>
            <a:r>
              <a:rPr lang="ja-JP" altLang="en-US" sz="1800" b="1" dirty="0" smtClean="0">
                <a:solidFill>
                  <a:srgbClr val="000099"/>
                </a:solidFill>
                <a:latin typeface="Times New Roman" pitchFamily="18" charset="0"/>
              </a:rPr>
              <a:t> </a:t>
            </a:r>
            <a:r>
              <a:rPr lang="en-US" altLang="ja-JP" sz="1800" b="1" dirty="0" smtClean="0">
                <a:solidFill>
                  <a:srgbClr val="000099"/>
                </a:solidFill>
                <a:latin typeface="Times New Roman" pitchFamily="18" charset="0"/>
              </a:rPr>
              <a:t>(136</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5"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62</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419578010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107504" y="1988840"/>
            <a:ext cx="8928992" cy="2554545"/>
          </a:xfrm>
          <a:prstGeom prst="rect">
            <a:avLst/>
          </a:prstGeom>
          <a:solidFill>
            <a:srgbClr val="FFFF99">
              <a:alpha val="70195"/>
            </a:srgbClr>
          </a:solidFill>
          <a:ln w="25400">
            <a:solidFill>
              <a:srgbClr val="000080"/>
            </a:solidFill>
            <a:miter lim="800000"/>
            <a:headEnd/>
            <a:tailEnd/>
          </a:ln>
        </p:spPr>
        <p:txBody>
          <a:bodyPr vert="horz" wrap="square">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8000" b="1" dirty="0" smtClean="0">
                <a:solidFill>
                  <a:srgbClr val="000066"/>
                </a:solidFill>
              </a:rPr>
              <a:t>第</a:t>
            </a:r>
            <a:r>
              <a:rPr lang="en-US" altLang="ja-JP" sz="8000" b="1" dirty="0">
                <a:solidFill>
                  <a:srgbClr val="000066"/>
                </a:solidFill>
              </a:rPr>
              <a:t>3</a:t>
            </a:r>
            <a:r>
              <a:rPr lang="ja-JP" altLang="en-US" sz="8000" b="1" dirty="0" smtClean="0">
                <a:solidFill>
                  <a:srgbClr val="000066"/>
                </a:solidFill>
              </a:rPr>
              <a:t>章</a:t>
            </a:r>
            <a:r>
              <a:rPr lang="en-US" altLang="ja-JP" sz="8000" b="1" dirty="0" smtClean="0">
                <a:solidFill>
                  <a:srgbClr val="000066"/>
                </a:solidFill>
              </a:rPr>
              <a:t/>
            </a:r>
            <a:br>
              <a:rPr lang="en-US" altLang="ja-JP" sz="8000" b="1" dirty="0" smtClean="0">
                <a:solidFill>
                  <a:srgbClr val="000066"/>
                </a:solidFill>
              </a:rPr>
            </a:br>
            <a:r>
              <a:rPr lang="ja-JP" altLang="en-US" sz="8000" b="1" dirty="0" smtClean="0">
                <a:solidFill>
                  <a:srgbClr val="000066"/>
                </a:solidFill>
              </a:rPr>
              <a:t>日本の水と文化</a:t>
            </a:r>
            <a:endParaRPr lang="ja-JP" altLang="en-US" sz="7200" b="1" dirty="0" smtClean="0">
              <a:solidFill>
                <a:srgbClr val="000066"/>
              </a:solidFill>
            </a:endParaRPr>
          </a:p>
        </p:txBody>
      </p:sp>
      <p:sp>
        <p:nvSpPr>
          <p:cNvPr id="5"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63</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1124957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7970" name="Picture 2" descr="Fig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26232"/>
            <a:ext cx="9090025" cy="5599112"/>
          </a:xfrm>
          <a:prstGeom prst="rect">
            <a:avLst/>
          </a:prstGeom>
          <a:noFill/>
          <a:extLst>
            <a:ext uri="{909E8E84-426E-40DD-AFC4-6F175D3DCCD1}">
              <a14:hiddenFill xmlns:a14="http://schemas.microsoft.com/office/drawing/2010/main">
                <a:solidFill>
                  <a:srgbClr val="FFFFFF"/>
                </a:solidFill>
              </a14:hiddenFill>
            </a:ext>
          </a:extLst>
        </p:spPr>
      </p:pic>
      <p:sp>
        <p:nvSpPr>
          <p:cNvPr id="3027971" name="Text Box 3"/>
          <p:cNvSpPr txBox="1">
            <a:spLocks noChangeArrowheads="1"/>
          </p:cNvSpPr>
          <p:nvPr/>
        </p:nvSpPr>
        <p:spPr bwMode="auto">
          <a:xfrm>
            <a:off x="2195736" y="411386"/>
            <a:ext cx="4965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3600" b="1" dirty="0"/>
              <a:t>平均年降水量</a:t>
            </a:r>
            <a:r>
              <a:rPr lang="en-US" altLang="ja-JP" sz="3600" b="1" dirty="0"/>
              <a:t>(mm</a:t>
            </a:r>
            <a:r>
              <a:rPr lang="en-US" altLang="ja-JP" sz="3600" b="1" dirty="0" smtClean="0"/>
              <a:t>/</a:t>
            </a:r>
            <a:r>
              <a:rPr lang="ja-JP" altLang="en-US" sz="3600" b="1" dirty="0" smtClean="0"/>
              <a:t>年</a:t>
            </a:r>
            <a:r>
              <a:rPr lang="en-US" altLang="ja-JP" sz="3600" b="1" dirty="0" smtClean="0"/>
              <a:t>)</a:t>
            </a:r>
            <a:endParaRPr lang="en-US" altLang="ja-JP" sz="3600" b="1" dirty="0"/>
          </a:p>
        </p:txBody>
      </p:sp>
      <p:sp>
        <p:nvSpPr>
          <p:cNvPr id="3027972" name="Text Box 4"/>
          <p:cNvSpPr txBox="1">
            <a:spLocks noChangeArrowheads="1"/>
          </p:cNvSpPr>
          <p:nvPr/>
        </p:nvSpPr>
        <p:spPr bwMode="auto">
          <a:xfrm>
            <a:off x="5907608" y="4941168"/>
            <a:ext cx="233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b="1" dirty="0"/>
              <a:t>1986-1995</a:t>
            </a:r>
          </a:p>
        </p:txBody>
      </p:sp>
      <p:sp>
        <p:nvSpPr>
          <p:cNvPr id="6" name="Text Box 3"/>
          <p:cNvSpPr txBox="1">
            <a:spLocks noChangeArrowheads="1"/>
          </p:cNvSpPr>
          <p:nvPr/>
        </p:nvSpPr>
        <p:spPr bwMode="auto">
          <a:xfrm>
            <a:off x="76945" y="6597352"/>
            <a:ext cx="14707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1400" b="1" dirty="0" smtClean="0"/>
              <a:t>（</a:t>
            </a:r>
            <a:r>
              <a:rPr lang="en-US" altLang="ja-JP" sz="1400" b="1" dirty="0" smtClean="0"/>
              <a:t>Oki et al., 2004</a:t>
            </a:r>
            <a:r>
              <a:rPr lang="ja-JP" altLang="en-US" sz="1400" b="1" dirty="0" smtClean="0"/>
              <a:t>）</a:t>
            </a:r>
            <a:endParaRPr lang="en-US" altLang="ja-JP" sz="1400" b="1" dirty="0"/>
          </a:p>
        </p:txBody>
      </p:sp>
      <p:sp>
        <p:nvSpPr>
          <p:cNvPr id="7"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64</a:t>
            </a:fld>
            <a:endParaRPr kumimoji="0" lang="en-US" altLang="ja-JP" sz="1400" dirty="0" smtClean="0">
              <a:solidFill>
                <a:srgbClr val="6699FF"/>
              </a:solidFill>
              <a:latin typeface="Courier New" pitchFamily="49" charset="0"/>
            </a:endParaRPr>
          </a:p>
        </p:txBody>
      </p:sp>
      <p:sp>
        <p:nvSpPr>
          <p:cNvPr id="8" name="Text Box 3"/>
          <p:cNvSpPr txBox="1">
            <a:spLocks noChangeArrowheads="1"/>
          </p:cNvSpPr>
          <p:nvPr/>
        </p:nvSpPr>
        <p:spPr bwMode="auto">
          <a:xfrm>
            <a:off x="3491880" y="42670"/>
            <a:ext cx="3528392" cy="276999"/>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(141</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3844647086"/>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3-1</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23528" y="1556792"/>
            <a:ext cx="8610600" cy="506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a:solidFill>
                  <a:srgbClr val="000000"/>
                </a:solidFill>
                <a:ea typeface="ＭＳ Ｐゴシック" charset="-128"/>
                <a:sym typeface="Wingdings" pitchFamily="2" charset="2"/>
              </a:rPr>
              <a:t>世界各国の降水量</a:t>
            </a:r>
            <a:r>
              <a:rPr lang="ja-JP" altLang="en-US" sz="3600" dirty="0" smtClean="0">
                <a:solidFill>
                  <a:srgbClr val="000000"/>
                </a:solidFill>
                <a:ea typeface="ＭＳ Ｐゴシック" charset="-128"/>
                <a:sym typeface="Wingdings" pitchFamily="2" charset="2"/>
              </a:rPr>
              <a:t>等。</a:t>
            </a:r>
            <a:r>
              <a:rPr lang="ja-JP" altLang="en-US" sz="3600" dirty="0">
                <a:solidFill>
                  <a:srgbClr val="000000"/>
                </a:solidFill>
                <a:ea typeface="ＭＳ Ｐゴシック" charset="-128"/>
                <a:sym typeface="Wingdings" pitchFamily="2" charset="2"/>
              </a:rPr>
              <a:t>平成</a:t>
            </a:r>
            <a:r>
              <a:rPr lang="en-US" altLang="ja-JP" sz="3600" dirty="0">
                <a:solidFill>
                  <a:srgbClr val="000000"/>
                </a:solidFill>
                <a:ea typeface="ＭＳ Ｐゴシック" charset="-128"/>
                <a:sym typeface="Wingdings" pitchFamily="2" charset="2"/>
              </a:rPr>
              <a:t>23 </a:t>
            </a:r>
            <a:r>
              <a:rPr lang="ja-JP" altLang="en-US" sz="3600" dirty="0">
                <a:solidFill>
                  <a:srgbClr val="000000"/>
                </a:solidFill>
                <a:ea typeface="ＭＳ Ｐゴシック" charset="-128"/>
                <a:sym typeface="Wingdings" pitchFamily="2" charset="2"/>
              </a:rPr>
              <a:t>年版「日本の水資源」より。</a:t>
            </a:r>
            <a:endParaRPr lang="en-US" altLang="ja-JP" sz="3600" dirty="0" smtClean="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65</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1270063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9" y="1196752"/>
            <a:ext cx="9081923"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noChangeArrowheads="1"/>
          </p:cNvSpPr>
          <p:nvPr/>
        </p:nvSpPr>
        <p:spPr bwMode="auto">
          <a:xfrm>
            <a:off x="1547664" y="260648"/>
            <a:ext cx="6192837" cy="720080"/>
          </a:xfrm>
          <a:prstGeom prst="rect">
            <a:avLst/>
          </a:prstGeom>
          <a:solidFill>
            <a:srgbClr val="FFFF99">
              <a:alpha val="50195"/>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a:solidFill>
                  <a:srgbClr val="000000"/>
                </a:solidFill>
                <a:latin typeface="Times New Roman" pitchFamily="18" charset="0"/>
              </a:rPr>
              <a:t>世界各国の降水量等</a:t>
            </a:r>
          </a:p>
        </p:txBody>
      </p:sp>
      <p:sp>
        <p:nvSpPr>
          <p:cNvPr id="4" name="Text Box 5"/>
          <p:cNvSpPr txBox="1">
            <a:spLocks noChangeArrowheads="1"/>
          </p:cNvSpPr>
          <p:nvPr/>
        </p:nvSpPr>
        <p:spPr bwMode="auto">
          <a:xfrm>
            <a:off x="3779912" y="6444044"/>
            <a:ext cx="51128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en-US" altLang="ja-JP" b="1" dirty="0">
                <a:solidFill>
                  <a:srgbClr val="000000"/>
                </a:solidFill>
              </a:rPr>
              <a:t>(</a:t>
            </a:r>
            <a:r>
              <a:rPr lang="ja-JP" altLang="en-US" b="1" dirty="0">
                <a:solidFill>
                  <a:srgbClr val="000000"/>
                </a:solidFill>
              </a:rPr>
              <a:t>国土</a:t>
            </a:r>
            <a:r>
              <a:rPr lang="ja-JP" altLang="en-US" b="1" dirty="0" smtClean="0">
                <a:solidFill>
                  <a:srgbClr val="000000"/>
                </a:solidFill>
              </a:rPr>
              <a:t>交通省「日本</a:t>
            </a:r>
            <a:r>
              <a:rPr lang="ja-JP" altLang="en-US" b="1" dirty="0">
                <a:solidFill>
                  <a:srgbClr val="000000"/>
                </a:solidFill>
              </a:rPr>
              <a:t>の水</a:t>
            </a:r>
            <a:r>
              <a:rPr lang="ja-JP" altLang="en-US" b="1" dirty="0" smtClean="0">
                <a:solidFill>
                  <a:srgbClr val="000000"/>
                </a:solidFill>
              </a:rPr>
              <a:t>資源」</a:t>
            </a:r>
            <a:r>
              <a:rPr lang="en-US" altLang="ja-JP" b="1" dirty="0" smtClean="0">
                <a:solidFill>
                  <a:srgbClr val="000000"/>
                </a:solidFill>
              </a:rPr>
              <a:t>2011)</a:t>
            </a:r>
            <a:endParaRPr lang="en-US" altLang="ja-JP" b="1" dirty="0">
              <a:solidFill>
                <a:srgbClr val="000000"/>
              </a:solidFill>
            </a:endParaRPr>
          </a:p>
        </p:txBody>
      </p:sp>
      <p:sp>
        <p:nvSpPr>
          <p:cNvPr id="5" name="Text Box 3"/>
          <p:cNvSpPr txBox="1">
            <a:spLocks noChangeArrowheads="1"/>
          </p:cNvSpPr>
          <p:nvPr/>
        </p:nvSpPr>
        <p:spPr bwMode="auto">
          <a:xfrm>
            <a:off x="6405291" y="4437112"/>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図</a:t>
            </a:r>
            <a:r>
              <a:rPr lang="en-US" altLang="ja-JP" sz="1800" b="1" dirty="0" smtClean="0">
                <a:solidFill>
                  <a:srgbClr val="000099"/>
                </a:solidFill>
                <a:latin typeface="Times New Roman" pitchFamily="18" charset="0"/>
              </a:rPr>
              <a:t>3-1</a:t>
            </a:r>
            <a:r>
              <a:rPr lang="ja-JP" altLang="en-US" sz="1800" b="1" dirty="0" smtClean="0">
                <a:solidFill>
                  <a:srgbClr val="000099"/>
                </a:solidFill>
                <a:latin typeface="Times New Roman" pitchFamily="18" charset="0"/>
              </a:rPr>
              <a:t> </a:t>
            </a:r>
            <a:r>
              <a:rPr lang="en-US" altLang="ja-JP" sz="1800" b="1" dirty="0" smtClean="0">
                <a:solidFill>
                  <a:srgbClr val="000099"/>
                </a:solidFill>
                <a:latin typeface="Times New Roman" pitchFamily="18" charset="0"/>
              </a:rPr>
              <a:t>(144</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6" name="スライド番号プレースホルダー 5"/>
          <p:cNvSpPr>
            <a:spLocks noGrp="1"/>
          </p:cNvSpPr>
          <p:nvPr>
            <p:ph type="sldNum" sz="quarter" idx="12"/>
          </p:nvPr>
        </p:nvSpPr>
        <p:spPr>
          <a:xfrm>
            <a:off x="7203504"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66</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40964258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577" y="0"/>
            <a:ext cx="7629525"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4" name="Rectangle 20"/>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1CF70BAE-4FB4-4C3B-95E8-CEC9C7A58765}" type="slidenum">
              <a:rPr kumimoji="0" lang="en-US" altLang="ja-JP" smtClean="0">
                <a:solidFill>
                  <a:srgbClr val="6699FF"/>
                </a:solidFill>
                <a:latin typeface="Courier New" pitchFamily="49" charset="0"/>
              </a:rPr>
              <a:pPr eaLnBrk="1" hangingPunct="1"/>
              <a:t>67</a:t>
            </a:fld>
            <a:endParaRPr kumimoji="0" lang="en-US" altLang="ja-JP" smtClean="0">
              <a:solidFill>
                <a:srgbClr val="6699FF"/>
              </a:solidFill>
              <a:latin typeface="Courier New" pitchFamily="49" charset="0"/>
            </a:endParaRPr>
          </a:p>
        </p:txBody>
      </p:sp>
      <p:sp>
        <p:nvSpPr>
          <p:cNvPr id="120835" name="Text Box 4"/>
          <p:cNvSpPr txBox="1">
            <a:spLocks noChangeArrowheads="1"/>
          </p:cNvSpPr>
          <p:nvPr/>
        </p:nvSpPr>
        <p:spPr bwMode="auto">
          <a:xfrm>
            <a:off x="145004" y="3789040"/>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en-US" altLang="ja-JP" sz="1000" dirty="0">
                <a:solidFill>
                  <a:srgbClr val="000000"/>
                </a:solidFill>
              </a:rPr>
              <a:t>(</a:t>
            </a:r>
            <a:r>
              <a:rPr lang="ja-JP" altLang="en-US" sz="1000" dirty="0">
                <a:solidFill>
                  <a:srgbClr val="000000"/>
                </a:solidFill>
              </a:rPr>
              <a:t>国土交通省</a:t>
            </a:r>
            <a:br>
              <a:rPr lang="ja-JP" altLang="en-US" sz="1000" dirty="0">
                <a:solidFill>
                  <a:srgbClr val="000000"/>
                </a:solidFill>
              </a:rPr>
            </a:br>
            <a:r>
              <a:rPr lang="ja-JP" altLang="en-US" sz="1000" dirty="0">
                <a:solidFill>
                  <a:srgbClr val="000000"/>
                </a:solidFill>
              </a:rPr>
              <a:t>日本の水資源</a:t>
            </a:r>
            <a:r>
              <a:rPr lang="en-US" altLang="ja-JP" sz="1000" dirty="0">
                <a:solidFill>
                  <a:srgbClr val="000000"/>
                </a:solidFill>
              </a:rPr>
              <a:t>2010)</a:t>
            </a:r>
          </a:p>
        </p:txBody>
      </p:sp>
      <p:sp>
        <p:nvSpPr>
          <p:cNvPr id="120837" name="Rectangle 2"/>
          <p:cNvSpPr>
            <a:spLocks noChangeArrowheads="1"/>
          </p:cNvSpPr>
          <p:nvPr/>
        </p:nvSpPr>
        <p:spPr bwMode="auto">
          <a:xfrm>
            <a:off x="122014" y="1268760"/>
            <a:ext cx="2228958" cy="647700"/>
          </a:xfrm>
          <a:prstGeom prst="rect">
            <a:avLst/>
          </a:prstGeom>
          <a:solidFill>
            <a:srgbClr val="FFFF99">
              <a:alpha val="50195"/>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2000" b="1">
                <a:solidFill>
                  <a:srgbClr val="000000"/>
                </a:solidFill>
                <a:latin typeface="Times New Roman" pitchFamily="18" charset="0"/>
              </a:rPr>
              <a:t>地域別降水量及び</a:t>
            </a:r>
            <a:r>
              <a:rPr lang="en-US" altLang="ja-JP" sz="2000" b="1">
                <a:solidFill>
                  <a:srgbClr val="000000"/>
                </a:solidFill>
                <a:latin typeface="Times New Roman" pitchFamily="18" charset="0"/>
              </a:rPr>
              <a:t/>
            </a:r>
            <a:br>
              <a:rPr lang="en-US" altLang="ja-JP" sz="2000" b="1">
                <a:solidFill>
                  <a:srgbClr val="000000"/>
                </a:solidFill>
                <a:latin typeface="Times New Roman" pitchFamily="18" charset="0"/>
              </a:rPr>
            </a:br>
            <a:r>
              <a:rPr lang="ja-JP" altLang="en-US" sz="2000" b="1">
                <a:solidFill>
                  <a:srgbClr val="000000"/>
                </a:solidFill>
                <a:latin typeface="Times New Roman" pitchFamily="18" charset="0"/>
              </a:rPr>
              <a:t>水資源賦存量</a:t>
            </a:r>
          </a:p>
        </p:txBody>
      </p:sp>
      <p:sp>
        <p:nvSpPr>
          <p:cNvPr id="8" name="Text Box 5"/>
          <p:cNvSpPr txBox="1">
            <a:spLocks noChangeArrowheads="1"/>
          </p:cNvSpPr>
          <p:nvPr/>
        </p:nvSpPr>
        <p:spPr bwMode="auto">
          <a:xfrm>
            <a:off x="204805" y="2609036"/>
            <a:ext cx="235097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b="1" dirty="0" smtClean="0">
                <a:solidFill>
                  <a:srgbClr val="000000"/>
                </a:solidFill>
              </a:rPr>
              <a:t>国土交通省</a:t>
            </a:r>
            <a:r>
              <a:rPr lang="en-US" altLang="ja-JP" b="1" dirty="0" smtClean="0">
                <a:solidFill>
                  <a:srgbClr val="000000"/>
                </a:solidFill>
              </a:rPr>
              <a:t/>
            </a:r>
            <a:br>
              <a:rPr lang="en-US" altLang="ja-JP" b="1" dirty="0" smtClean="0">
                <a:solidFill>
                  <a:srgbClr val="000000"/>
                </a:solidFill>
              </a:rPr>
            </a:br>
            <a:r>
              <a:rPr lang="ja-JP" altLang="en-US" b="1" dirty="0" smtClean="0">
                <a:solidFill>
                  <a:srgbClr val="000000"/>
                </a:solidFill>
              </a:rPr>
              <a:t>「日本</a:t>
            </a:r>
            <a:r>
              <a:rPr lang="ja-JP" altLang="en-US" b="1" dirty="0">
                <a:solidFill>
                  <a:srgbClr val="000000"/>
                </a:solidFill>
              </a:rPr>
              <a:t>の水</a:t>
            </a:r>
            <a:r>
              <a:rPr lang="ja-JP" altLang="en-US" b="1" dirty="0" smtClean="0">
                <a:solidFill>
                  <a:srgbClr val="000000"/>
                </a:solidFill>
              </a:rPr>
              <a:t>資源」</a:t>
            </a:r>
            <a:r>
              <a:rPr lang="en-US" altLang="ja-JP" b="1" dirty="0">
                <a:solidFill>
                  <a:srgbClr val="000000"/>
                </a:solidFill>
              </a:rPr>
              <a:t/>
            </a:r>
            <a:br>
              <a:rPr lang="en-US" altLang="ja-JP" b="1" dirty="0">
                <a:solidFill>
                  <a:srgbClr val="000000"/>
                </a:solidFill>
              </a:rPr>
            </a:br>
            <a:r>
              <a:rPr lang="en-US" altLang="ja-JP" b="1" dirty="0" smtClean="0">
                <a:solidFill>
                  <a:srgbClr val="000000"/>
                </a:solidFill>
              </a:rPr>
              <a:t>2010</a:t>
            </a:r>
            <a:endParaRPr lang="en-US" altLang="ja-JP" b="1" dirty="0">
              <a:solidFill>
                <a:srgbClr val="000000"/>
              </a:solidFill>
            </a:endParaRPr>
          </a:p>
        </p:txBody>
      </p:sp>
      <p:sp>
        <p:nvSpPr>
          <p:cNvPr id="7" name="スライド番号プレースホルダー 5"/>
          <p:cNvSpPr txBox="1">
            <a:spLocks/>
          </p:cNvSpPr>
          <p:nvPr/>
        </p:nvSpPr>
        <p:spPr bwMode="auto">
          <a:xfrm>
            <a:off x="7236296" y="19471"/>
            <a:ext cx="1905000"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kumimoji="1" sz="2400" b="1" kern="1200">
                <a:solidFill>
                  <a:schemeClr val="tx1"/>
                </a:solidFill>
                <a:latin typeface="Times New Roman" pitchFamily="18" charset="0"/>
                <a:ea typeface="ＭＳ Ｐゴシック" pitchFamily="50" charset="-128"/>
                <a:cs typeface="+mn-cs"/>
              </a:defRPr>
            </a:lvl1pPr>
            <a:lvl2pPr marL="742950" indent="-285750" algn="l" rtl="0" eaLnBrk="0" fontAlgn="base"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2pPr>
            <a:lvl3pPr marL="1143000" indent="-228600" algn="l" rtl="0" eaLnBrk="0" fontAlgn="base"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3pPr>
            <a:lvl4pPr marL="1600200" indent="-228600" algn="l" rtl="0" eaLnBrk="0" fontAlgn="base"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4pPr>
            <a:lvl5pPr marL="2057400" indent="-228600" algn="l" rtl="0" eaLnBrk="0" fontAlgn="base"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5pPr>
            <a:lvl6pPr marL="25146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6pPr>
            <a:lvl7pPr marL="29718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7pPr>
            <a:lvl8pPr marL="34290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8pPr>
            <a:lvl9pPr marL="38862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67</a:t>
            </a:fld>
            <a:endParaRPr kumimoji="0" lang="en-US" altLang="ja-JP" sz="1400" dirty="0" smtClean="0">
              <a:solidFill>
                <a:srgbClr val="6699FF"/>
              </a:solidFill>
              <a:latin typeface="Courier New" pitchFamily="49" charset="0"/>
            </a:endParaRPr>
          </a:p>
        </p:txBody>
      </p:sp>
      <p:sp>
        <p:nvSpPr>
          <p:cNvPr id="9" name="Text Box 3"/>
          <p:cNvSpPr txBox="1">
            <a:spLocks noChangeArrowheads="1"/>
          </p:cNvSpPr>
          <p:nvPr/>
        </p:nvSpPr>
        <p:spPr bwMode="auto">
          <a:xfrm>
            <a:off x="0" y="5000237"/>
            <a:ext cx="2267744" cy="553998"/>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en-US" altLang="ja-JP" sz="1800" b="1" dirty="0" smtClean="0">
                <a:solidFill>
                  <a:srgbClr val="000099"/>
                </a:solidFill>
                <a:latin typeface="Times New Roman" pitchFamily="18" charset="0"/>
              </a:rPr>
              <a:t> (145</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26004349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3-2</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484784"/>
            <a:ext cx="8610600" cy="51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200" dirty="0" smtClean="0">
                <a:solidFill>
                  <a:srgbClr val="000000"/>
                </a:solidFill>
                <a:ea typeface="ＭＳ Ｐゴシック" charset="-128"/>
                <a:sym typeface="Wingdings" pitchFamily="2" charset="2"/>
              </a:rPr>
              <a:t>世界の主要河川流域における年降水量（横軸、</a:t>
            </a:r>
            <a:r>
              <a:rPr lang="en-US" altLang="ja-JP" sz="3200" dirty="0">
                <a:solidFill>
                  <a:srgbClr val="000000"/>
                </a:solidFill>
                <a:ea typeface="ＭＳ Ｐゴシック" charset="-128"/>
                <a:sym typeface="Wingdings" pitchFamily="2" charset="2"/>
              </a:rPr>
              <a:t> mm/</a:t>
            </a:r>
            <a:r>
              <a:rPr lang="ja-JP" altLang="en-US" sz="3200" dirty="0">
                <a:solidFill>
                  <a:srgbClr val="000000"/>
                </a:solidFill>
                <a:ea typeface="ＭＳ Ｐゴシック" charset="-128"/>
                <a:sym typeface="Wingdings" pitchFamily="2" charset="2"/>
              </a:rPr>
              <a:t>年</a:t>
            </a:r>
            <a:r>
              <a:rPr lang="ja-JP" altLang="en-US" sz="3200" dirty="0" smtClean="0">
                <a:solidFill>
                  <a:srgbClr val="000000"/>
                </a:solidFill>
                <a:ea typeface="ＭＳ Ｐゴシック" charset="-128"/>
                <a:sym typeface="Wingdings" pitchFamily="2" charset="2"/>
              </a:rPr>
              <a:t>）と年蒸発散量（縦軸、</a:t>
            </a:r>
            <a:r>
              <a:rPr lang="en-US" altLang="ja-JP" sz="3200" dirty="0" smtClean="0">
                <a:solidFill>
                  <a:srgbClr val="000000"/>
                </a:solidFill>
                <a:ea typeface="ＭＳ Ｐゴシック" charset="-128"/>
                <a:sym typeface="Wingdings" pitchFamily="2" charset="2"/>
              </a:rPr>
              <a:t>mm/</a:t>
            </a:r>
            <a:r>
              <a:rPr lang="ja-JP" altLang="en-US" sz="3200" dirty="0" smtClean="0">
                <a:solidFill>
                  <a:srgbClr val="000000"/>
                </a:solidFill>
                <a:ea typeface="ＭＳ Ｐゴシック" charset="-128"/>
                <a:sym typeface="Wingdings" pitchFamily="2" charset="2"/>
              </a:rPr>
              <a:t>年）。河口の位置によって低緯度（☆南緯</a:t>
            </a:r>
            <a:r>
              <a:rPr lang="en-US" altLang="ja-JP" sz="3200" dirty="0" smtClean="0">
                <a:solidFill>
                  <a:srgbClr val="000000"/>
                </a:solidFill>
                <a:ea typeface="ＭＳ Ｐゴシック" charset="-128"/>
                <a:sym typeface="Wingdings" pitchFamily="2" charset="2"/>
              </a:rPr>
              <a:t>20</a:t>
            </a:r>
            <a:r>
              <a:rPr lang="ja-JP" altLang="en-US" sz="3200" dirty="0" smtClean="0">
                <a:solidFill>
                  <a:srgbClr val="000000"/>
                </a:solidFill>
                <a:ea typeface="ＭＳ Ｐゴシック" charset="-128"/>
                <a:sym typeface="Wingdings" pitchFamily="2" charset="2"/>
              </a:rPr>
              <a:t>度～北緯</a:t>
            </a:r>
            <a:r>
              <a:rPr lang="en-US" altLang="ja-JP" sz="3200" dirty="0" smtClean="0">
                <a:solidFill>
                  <a:srgbClr val="000000"/>
                </a:solidFill>
                <a:ea typeface="ＭＳ Ｐゴシック" charset="-128"/>
                <a:sym typeface="Wingdings" pitchFamily="2" charset="2"/>
              </a:rPr>
              <a:t>20</a:t>
            </a:r>
            <a:r>
              <a:rPr lang="ja-JP" altLang="en-US" sz="3200" dirty="0" smtClean="0">
                <a:solidFill>
                  <a:srgbClr val="000000"/>
                </a:solidFill>
                <a:ea typeface="ＭＳ Ｐゴシック" charset="-128"/>
                <a:sym typeface="Wingdings" pitchFamily="2" charset="2"/>
              </a:rPr>
              <a:t>度）、中緯度（▲両半球</a:t>
            </a:r>
            <a:r>
              <a:rPr lang="en-US" altLang="ja-JP" sz="3200" dirty="0" smtClean="0">
                <a:solidFill>
                  <a:srgbClr val="000000"/>
                </a:solidFill>
                <a:ea typeface="ＭＳ Ｐゴシック" charset="-128"/>
                <a:sym typeface="Wingdings" pitchFamily="2" charset="2"/>
              </a:rPr>
              <a:t>20</a:t>
            </a:r>
            <a:r>
              <a:rPr lang="ja-JP" altLang="en-US" sz="3200" dirty="0" smtClean="0">
                <a:solidFill>
                  <a:srgbClr val="000000"/>
                </a:solidFill>
                <a:ea typeface="ＭＳ Ｐゴシック" charset="-128"/>
                <a:sym typeface="Wingdings" pitchFamily="2" charset="2"/>
              </a:rPr>
              <a:t>～</a:t>
            </a:r>
            <a:r>
              <a:rPr lang="en-US" altLang="ja-JP" sz="3200" dirty="0" smtClean="0">
                <a:solidFill>
                  <a:srgbClr val="000000"/>
                </a:solidFill>
                <a:ea typeface="ＭＳ Ｐゴシック" charset="-128"/>
                <a:sym typeface="Wingdings" pitchFamily="2" charset="2"/>
              </a:rPr>
              <a:t>40</a:t>
            </a:r>
            <a:r>
              <a:rPr lang="ja-JP" altLang="en-US" sz="3200" dirty="0" smtClean="0">
                <a:solidFill>
                  <a:srgbClr val="000000"/>
                </a:solidFill>
                <a:ea typeface="ＭＳ Ｐゴシック" charset="-128"/>
                <a:sym typeface="Wingdings" pitchFamily="2" charset="2"/>
              </a:rPr>
              <a:t>度）、高緯度（○両半球</a:t>
            </a:r>
            <a:r>
              <a:rPr lang="en-US" altLang="ja-JP" sz="3200" dirty="0" smtClean="0">
                <a:solidFill>
                  <a:srgbClr val="000000"/>
                </a:solidFill>
                <a:ea typeface="ＭＳ Ｐゴシック" charset="-128"/>
                <a:sym typeface="Wingdings" pitchFamily="2" charset="2"/>
              </a:rPr>
              <a:t>40</a:t>
            </a:r>
            <a:r>
              <a:rPr lang="ja-JP" altLang="en-US" sz="3200" dirty="0" smtClean="0">
                <a:solidFill>
                  <a:srgbClr val="000000"/>
                </a:solidFill>
                <a:ea typeface="ＭＳ Ｐゴシック" charset="-128"/>
                <a:sym typeface="Wingdings" pitchFamily="2" charset="2"/>
              </a:rPr>
              <a:t>度～）にわけてプロットされている。（沖、</a:t>
            </a:r>
            <a:r>
              <a:rPr lang="en-US" altLang="ja-JP" sz="3200" dirty="0" smtClean="0">
                <a:solidFill>
                  <a:srgbClr val="000000"/>
                </a:solidFill>
                <a:ea typeface="ＭＳ Ｐゴシック" charset="-128"/>
                <a:sym typeface="Wingdings" pitchFamily="2" charset="2"/>
              </a:rPr>
              <a:t>1999</a:t>
            </a:r>
            <a:r>
              <a:rPr lang="ja-JP" altLang="en-US" sz="3200" dirty="0" smtClean="0">
                <a:solidFill>
                  <a:srgbClr val="000000"/>
                </a:solidFill>
                <a:ea typeface="ＭＳ Ｐゴシック" charset="-128"/>
                <a:sym typeface="Wingdings" pitchFamily="2" charset="2"/>
              </a:rPr>
              <a:t>）</a:t>
            </a:r>
            <a:endParaRPr lang="en-US" altLang="ja-JP" sz="3200"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en-US" altLang="ja-JP" sz="3200" dirty="0">
                <a:solidFill>
                  <a:srgbClr val="000000"/>
                </a:solidFill>
                <a:ea typeface="ＭＳ Ｐゴシック" charset="-128"/>
                <a:sym typeface="Wingdings" pitchFamily="2" charset="2"/>
              </a:rPr>
              <a:t>T. Oki, "Global Water Cycle," Chapter 1.2 in Global Energy and Water Cycles, K. Browning and R. Gurney </a:t>
            </a:r>
            <a:r>
              <a:rPr lang="en-US" altLang="ja-JP" sz="3200" dirty="0" err="1">
                <a:solidFill>
                  <a:srgbClr val="000000"/>
                </a:solidFill>
                <a:ea typeface="ＭＳ Ｐゴシック" charset="-128"/>
                <a:sym typeface="Wingdings" pitchFamily="2" charset="2"/>
              </a:rPr>
              <a:t>Eds</a:t>
            </a:r>
            <a:r>
              <a:rPr lang="en-US" altLang="ja-JP" sz="3200" dirty="0">
                <a:solidFill>
                  <a:srgbClr val="000000"/>
                </a:solidFill>
                <a:ea typeface="ＭＳ Ｐゴシック" charset="-128"/>
                <a:sym typeface="Wingdings" pitchFamily="2" charset="2"/>
              </a:rPr>
              <a:t>, Cambridge University Press, 10-27, 1999. </a:t>
            </a:r>
            <a:endParaRPr lang="ja-JP" altLang="en-US" sz="3200" dirty="0" smtClean="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68</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94014955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742" y="530625"/>
            <a:ext cx="8670391" cy="6301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3"/>
          <p:cNvSpPr txBox="1">
            <a:spLocks noChangeArrowheads="1"/>
          </p:cNvSpPr>
          <p:nvPr/>
        </p:nvSpPr>
        <p:spPr bwMode="auto">
          <a:xfrm>
            <a:off x="1403648" y="2420888"/>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図</a:t>
            </a:r>
            <a:r>
              <a:rPr lang="en-US" altLang="ja-JP" sz="1800" b="1" dirty="0" smtClean="0">
                <a:solidFill>
                  <a:srgbClr val="000099"/>
                </a:solidFill>
                <a:latin typeface="Times New Roman" pitchFamily="18" charset="0"/>
              </a:rPr>
              <a:t>3-2</a:t>
            </a:r>
            <a:r>
              <a:rPr lang="ja-JP" altLang="en-US" sz="1800" b="1" dirty="0" smtClean="0">
                <a:solidFill>
                  <a:srgbClr val="000099"/>
                </a:solidFill>
                <a:latin typeface="Times New Roman" pitchFamily="18" charset="0"/>
              </a:rPr>
              <a:t> </a:t>
            </a:r>
            <a:r>
              <a:rPr lang="en-US" altLang="ja-JP" sz="1800" b="1" dirty="0" smtClean="0">
                <a:solidFill>
                  <a:srgbClr val="000099"/>
                </a:solidFill>
                <a:latin typeface="Times New Roman" pitchFamily="18" charset="0"/>
              </a:rPr>
              <a:t>(147</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5" name="Text Box 3"/>
          <p:cNvSpPr txBox="1">
            <a:spLocks noChangeArrowheads="1"/>
          </p:cNvSpPr>
          <p:nvPr/>
        </p:nvSpPr>
        <p:spPr bwMode="auto">
          <a:xfrm>
            <a:off x="76945" y="6597352"/>
            <a:ext cx="14707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1400" b="1" dirty="0" smtClean="0"/>
              <a:t>（</a:t>
            </a:r>
            <a:r>
              <a:rPr lang="en-US" altLang="ja-JP" sz="1400" b="1" dirty="0" smtClean="0"/>
              <a:t>Oki et al., 2004</a:t>
            </a:r>
            <a:r>
              <a:rPr lang="ja-JP" altLang="en-US" sz="1400" b="1" dirty="0" smtClean="0"/>
              <a:t>）</a:t>
            </a:r>
            <a:endParaRPr lang="en-US" altLang="ja-JP" sz="1400" b="1" dirty="0"/>
          </a:p>
        </p:txBody>
      </p:sp>
      <p:sp>
        <p:nvSpPr>
          <p:cNvPr id="6"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69</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2850988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107504" y="1988840"/>
            <a:ext cx="8928992" cy="2554545"/>
          </a:xfrm>
          <a:prstGeom prst="rect">
            <a:avLst/>
          </a:prstGeom>
          <a:solidFill>
            <a:srgbClr val="FFFF99">
              <a:alpha val="70195"/>
            </a:srgbClr>
          </a:solidFill>
          <a:ln w="25400">
            <a:solidFill>
              <a:srgbClr val="000080"/>
            </a:solidFill>
            <a:miter lim="800000"/>
            <a:headEnd/>
            <a:tailEnd/>
          </a:ln>
        </p:spPr>
        <p:txBody>
          <a:bodyPr vert="horz" wrap="square">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8000" b="1" dirty="0" smtClean="0">
                <a:solidFill>
                  <a:srgbClr val="000066"/>
                </a:solidFill>
              </a:rPr>
              <a:t>第</a:t>
            </a:r>
            <a:r>
              <a:rPr lang="en-US" altLang="ja-JP" sz="8000" b="1" dirty="0">
                <a:solidFill>
                  <a:srgbClr val="000066"/>
                </a:solidFill>
              </a:rPr>
              <a:t>1</a:t>
            </a:r>
            <a:r>
              <a:rPr lang="ja-JP" altLang="en-US" sz="8000" b="1" dirty="0" smtClean="0">
                <a:solidFill>
                  <a:srgbClr val="000066"/>
                </a:solidFill>
              </a:rPr>
              <a:t>章</a:t>
            </a:r>
            <a:r>
              <a:rPr lang="en-US" altLang="ja-JP" sz="8000" b="1" dirty="0" smtClean="0">
                <a:solidFill>
                  <a:srgbClr val="000066"/>
                </a:solidFill>
              </a:rPr>
              <a:t/>
            </a:r>
            <a:br>
              <a:rPr lang="en-US" altLang="ja-JP" sz="8000" b="1" dirty="0" smtClean="0">
                <a:solidFill>
                  <a:srgbClr val="000066"/>
                </a:solidFill>
              </a:rPr>
            </a:br>
            <a:r>
              <a:rPr lang="ja-JP" altLang="en-US" sz="8000" b="1" dirty="0" smtClean="0">
                <a:solidFill>
                  <a:srgbClr val="000066"/>
                </a:solidFill>
              </a:rPr>
              <a:t>水惑星の文明</a:t>
            </a:r>
            <a:endParaRPr lang="ja-JP" altLang="en-US" sz="7200" b="1" dirty="0" smtClean="0">
              <a:solidFill>
                <a:srgbClr val="000066"/>
              </a:solidFill>
            </a:endParaRPr>
          </a:p>
        </p:txBody>
      </p:sp>
      <p:sp>
        <p:nvSpPr>
          <p:cNvPr id="5"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7</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41578683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3-3</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484784"/>
            <a:ext cx="8610600" cy="5138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200" dirty="0">
                <a:solidFill>
                  <a:srgbClr val="000000"/>
                </a:solidFill>
                <a:ea typeface="ＭＳ Ｐゴシック" charset="-128"/>
                <a:sym typeface="Wingdings" pitchFamily="2" charset="2"/>
              </a:rPr>
              <a:t>観測された最大地点累積降雨量とその継続</a:t>
            </a:r>
            <a:r>
              <a:rPr lang="ja-JP" altLang="en-US" sz="3200" dirty="0" smtClean="0">
                <a:solidFill>
                  <a:srgbClr val="000000"/>
                </a:solidFill>
                <a:ea typeface="ＭＳ Ｐゴシック" charset="-128"/>
                <a:sym typeface="Wingdings" pitchFamily="2" charset="2"/>
              </a:rPr>
              <a:t>時間。■等は</a:t>
            </a:r>
            <a:r>
              <a:rPr lang="ja-JP" altLang="en-US" sz="3200" dirty="0">
                <a:solidFill>
                  <a:srgbClr val="000000"/>
                </a:solidFill>
                <a:ea typeface="ＭＳ Ｐゴシック" charset="-128"/>
                <a:sym typeface="Wingdings" pitchFamily="2" charset="2"/>
              </a:rPr>
              <a:t>世界</a:t>
            </a:r>
            <a:r>
              <a:rPr lang="ja-JP" altLang="en-US" sz="3200" dirty="0" smtClean="0">
                <a:solidFill>
                  <a:srgbClr val="000000"/>
                </a:solidFill>
                <a:ea typeface="ＭＳ Ｐゴシック" charset="-128"/>
                <a:sym typeface="Wingdings" pitchFamily="2" charset="2"/>
              </a:rPr>
              <a:t>記録、●</a:t>
            </a:r>
            <a:r>
              <a:rPr lang="ja-JP" altLang="en-US" sz="3200" dirty="0">
                <a:solidFill>
                  <a:srgbClr val="000000"/>
                </a:solidFill>
                <a:ea typeface="ＭＳ Ｐゴシック" charset="-128"/>
                <a:sym typeface="Wingdings" pitchFamily="2" charset="2"/>
              </a:rPr>
              <a:t>は日本記録を</a:t>
            </a:r>
            <a:r>
              <a:rPr lang="ja-JP" altLang="en-US" sz="3200" dirty="0" smtClean="0">
                <a:solidFill>
                  <a:srgbClr val="000000"/>
                </a:solidFill>
                <a:ea typeface="ＭＳ Ｐゴシック" charset="-128"/>
                <a:sym typeface="Wingdings" pitchFamily="2" charset="2"/>
              </a:rPr>
              <a:t>示す。世界</a:t>
            </a:r>
            <a:r>
              <a:rPr lang="ja-JP" altLang="en-US" sz="3200" dirty="0">
                <a:solidFill>
                  <a:srgbClr val="000000"/>
                </a:solidFill>
                <a:ea typeface="ＭＳ Ｐゴシック" charset="-128"/>
                <a:sym typeface="Wingdings" pitchFamily="2" charset="2"/>
              </a:rPr>
              <a:t>記録の</a:t>
            </a:r>
            <a:r>
              <a:rPr lang="ja-JP" altLang="en-US" sz="3200" dirty="0" smtClean="0">
                <a:solidFill>
                  <a:srgbClr val="000000"/>
                </a:solidFill>
                <a:ea typeface="ＭＳ Ｐゴシック" charset="-128"/>
                <a:sym typeface="Wingdings" pitchFamily="2" charset="2"/>
              </a:rPr>
              <a:t>うち、■は</a:t>
            </a:r>
            <a:r>
              <a:rPr lang="ja-JP" altLang="en-US" sz="3200" dirty="0">
                <a:solidFill>
                  <a:srgbClr val="000000"/>
                </a:solidFill>
                <a:ea typeface="ＭＳ Ｐゴシック" charset="-128"/>
                <a:sym typeface="Wingdings" pitchFamily="2" charset="2"/>
              </a:rPr>
              <a:t>より確かな</a:t>
            </a:r>
            <a:r>
              <a:rPr lang="ja-JP" altLang="en-US" sz="3200" dirty="0" smtClean="0">
                <a:solidFill>
                  <a:srgbClr val="000000"/>
                </a:solidFill>
                <a:ea typeface="ＭＳ Ｐゴシック" charset="-128"/>
                <a:sym typeface="Wingdings" pitchFamily="2" charset="2"/>
              </a:rPr>
              <a:t>値、▲は不確実な値、☆は元データにより訂正した値、□は</a:t>
            </a:r>
            <a:r>
              <a:rPr lang="ja-JP" altLang="en-US" sz="3200" dirty="0">
                <a:solidFill>
                  <a:srgbClr val="000000"/>
                </a:solidFill>
                <a:ea typeface="ＭＳ Ｐゴシック" charset="-128"/>
                <a:sym typeface="Wingdings" pitchFamily="2" charset="2"/>
              </a:rPr>
              <a:t>次点</a:t>
            </a:r>
            <a:r>
              <a:rPr lang="ja-JP" altLang="en-US" sz="3200" dirty="0" smtClean="0">
                <a:solidFill>
                  <a:srgbClr val="000000"/>
                </a:solidFill>
                <a:ea typeface="ＭＳ Ｐゴシック" charset="-128"/>
                <a:sym typeface="Wingdings" pitchFamily="2" charset="2"/>
              </a:rPr>
              <a:t>観測値。直線</a:t>
            </a:r>
            <a:r>
              <a:rPr lang="ja-JP" altLang="en-US" sz="3200" dirty="0">
                <a:solidFill>
                  <a:srgbClr val="000000"/>
                </a:solidFill>
                <a:ea typeface="ＭＳ Ｐゴシック" charset="-128"/>
                <a:sym typeface="Wingdings" pitchFamily="2" charset="2"/>
              </a:rPr>
              <a:t>と点線は指数を</a:t>
            </a:r>
            <a:r>
              <a:rPr lang="en-US" altLang="ja-JP" sz="3200" dirty="0" smtClean="0">
                <a:solidFill>
                  <a:srgbClr val="000000"/>
                </a:solidFill>
                <a:ea typeface="ＭＳ Ｐゴシック" charset="-128"/>
                <a:sym typeface="Wingdings" pitchFamily="2" charset="2"/>
              </a:rPr>
              <a:t>0.5</a:t>
            </a:r>
            <a:r>
              <a:rPr lang="ja-JP" altLang="en-US" sz="3200" dirty="0" smtClean="0">
                <a:solidFill>
                  <a:srgbClr val="000000"/>
                </a:solidFill>
                <a:ea typeface="ＭＳ Ｐゴシック" charset="-128"/>
                <a:sym typeface="Wingdings" pitchFamily="2" charset="2"/>
              </a:rPr>
              <a:t>（平方根）と</a:t>
            </a:r>
            <a:r>
              <a:rPr lang="ja-JP" altLang="en-US" sz="3200" dirty="0">
                <a:solidFill>
                  <a:srgbClr val="000000"/>
                </a:solidFill>
                <a:ea typeface="ＭＳ Ｐゴシック" charset="-128"/>
                <a:sym typeface="Wingdings" pitchFamily="2" charset="2"/>
              </a:rPr>
              <a:t>した</a:t>
            </a:r>
            <a:r>
              <a:rPr lang="ja-JP" altLang="en-US" sz="3200" dirty="0" smtClean="0">
                <a:solidFill>
                  <a:srgbClr val="000000"/>
                </a:solidFill>
                <a:ea typeface="ＭＳ Ｐゴシック" charset="-128"/>
                <a:sym typeface="Wingdings" pitchFamily="2" charset="2"/>
              </a:rPr>
              <a:t>ときの</a:t>
            </a:r>
            <a:r>
              <a:rPr lang="ja-JP" altLang="en-US" sz="3200" dirty="0">
                <a:solidFill>
                  <a:srgbClr val="000000"/>
                </a:solidFill>
                <a:ea typeface="ＭＳ Ｐゴシック" charset="-128"/>
                <a:sym typeface="Wingdings" pitchFamily="2" charset="2"/>
              </a:rPr>
              <a:t>回帰式とその上側包絡</a:t>
            </a:r>
            <a:r>
              <a:rPr lang="ja-JP" altLang="en-US" sz="3200" dirty="0" smtClean="0">
                <a:solidFill>
                  <a:srgbClr val="000000"/>
                </a:solidFill>
                <a:ea typeface="ＭＳ Ｐゴシック" charset="-128"/>
                <a:sym typeface="Wingdings" pitchFamily="2" charset="2"/>
              </a:rPr>
              <a:t>線。これら</a:t>
            </a:r>
            <a:r>
              <a:rPr lang="ja-JP" altLang="en-US" sz="3200" dirty="0">
                <a:solidFill>
                  <a:srgbClr val="000000"/>
                </a:solidFill>
                <a:ea typeface="ＭＳ Ｐゴシック" charset="-128"/>
                <a:sym typeface="Wingdings" pitchFamily="2" charset="2"/>
              </a:rPr>
              <a:t>の線</a:t>
            </a:r>
            <a:r>
              <a:rPr lang="ja-JP" altLang="en-US" sz="3200" dirty="0" smtClean="0">
                <a:solidFill>
                  <a:srgbClr val="000000"/>
                </a:solidFill>
                <a:ea typeface="ＭＳ Ｐゴシック" charset="-128"/>
                <a:sym typeface="Wingdings" pitchFamily="2" charset="2"/>
              </a:rPr>
              <a:t>はすべてのプロットを</a:t>
            </a:r>
            <a:r>
              <a:rPr lang="ja-JP" altLang="en-US" sz="3200" dirty="0">
                <a:solidFill>
                  <a:srgbClr val="000000"/>
                </a:solidFill>
                <a:ea typeface="ＭＳ Ｐゴシック" charset="-128"/>
                <a:sym typeface="Wingdings" pitchFamily="2" charset="2"/>
              </a:rPr>
              <a:t>含めて計算</a:t>
            </a:r>
            <a:r>
              <a:rPr lang="ja-JP" altLang="en-US" sz="3200" dirty="0" smtClean="0">
                <a:solidFill>
                  <a:srgbClr val="000000"/>
                </a:solidFill>
                <a:ea typeface="ＭＳ Ｐゴシック" charset="-128"/>
                <a:sym typeface="Wingdings" pitchFamily="2" charset="2"/>
              </a:rPr>
              <a:t>された</a:t>
            </a:r>
            <a:r>
              <a:rPr lang="ja-JP" altLang="en-US" sz="3200" dirty="0">
                <a:solidFill>
                  <a:srgbClr val="000000"/>
                </a:solidFill>
                <a:ea typeface="ＭＳ Ｐゴシック" charset="-128"/>
                <a:sym typeface="Wingdings" pitchFamily="2" charset="2"/>
              </a:rPr>
              <a:t>。</a:t>
            </a:r>
            <a:endParaRPr lang="en-US" altLang="ja-JP" sz="3200"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ja-JP" altLang="en-US" sz="3200" dirty="0" smtClean="0">
                <a:solidFill>
                  <a:srgbClr val="000000"/>
                </a:solidFill>
                <a:ea typeface="ＭＳ Ｐゴシック" charset="-128"/>
                <a:sym typeface="Wingdings" pitchFamily="2" charset="2"/>
              </a:rPr>
              <a:t>木口、沖、</a:t>
            </a:r>
            <a:r>
              <a:rPr lang="en-US" altLang="ja-JP" sz="3200" dirty="0" smtClean="0">
                <a:solidFill>
                  <a:srgbClr val="000000"/>
                </a:solidFill>
                <a:ea typeface="ＭＳ Ｐゴシック" charset="-128"/>
                <a:sym typeface="Wingdings" pitchFamily="2" charset="2"/>
              </a:rPr>
              <a:t>2010</a:t>
            </a:r>
            <a:r>
              <a:rPr lang="ja-JP" altLang="en-US" sz="3200" dirty="0" err="1" smtClean="0">
                <a:solidFill>
                  <a:srgbClr val="000000"/>
                </a:solidFill>
                <a:ea typeface="ＭＳ Ｐゴシック" charset="-128"/>
                <a:sym typeface="Wingdings" pitchFamily="2" charset="2"/>
              </a:rPr>
              <a:t>。</a:t>
            </a:r>
            <a:endParaRPr lang="en-US" altLang="ja-JP" sz="3200" dirty="0" smtClean="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70</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64882776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1285453"/>
            <a:ext cx="8905875"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a:spLocks noChangeArrowheads="1"/>
          </p:cNvSpPr>
          <p:nvPr/>
        </p:nvSpPr>
        <p:spPr bwMode="auto">
          <a:xfrm>
            <a:off x="611560" y="548680"/>
            <a:ext cx="8413378" cy="720080"/>
          </a:xfrm>
          <a:prstGeom prst="rect">
            <a:avLst/>
          </a:prstGeom>
          <a:solidFill>
            <a:srgbClr val="FFFF99">
              <a:alpha val="50195"/>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a:solidFill>
                  <a:srgbClr val="000000"/>
                </a:solidFill>
              </a:rPr>
              <a:t>継続</a:t>
            </a:r>
            <a:r>
              <a:rPr lang="ja-JP" altLang="en-US" sz="4400" b="1" dirty="0" smtClean="0">
                <a:solidFill>
                  <a:srgbClr val="000000"/>
                </a:solidFill>
              </a:rPr>
              <a:t>時間</a:t>
            </a:r>
            <a:r>
              <a:rPr lang="ja-JP" altLang="en-US" sz="4400" b="1" dirty="0">
                <a:solidFill>
                  <a:srgbClr val="000000"/>
                </a:solidFill>
              </a:rPr>
              <a:t>ごと</a:t>
            </a:r>
            <a:r>
              <a:rPr lang="ja-JP" altLang="en-US" sz="4400" b="1" dirty="0" smtClean="0">
                <a:solidFill>
                  <a:srgbClr val="000000"/>
                </a:solidFill>
              </a:rPr>
              <a:t>の</a:t>
            </a:r>
            <a:r>
              <a:rPr lang="ja-JP" altLang="en-US" sz="4400" b="1" dirty="0">
                <a:solidFill>
                  <a:srgbClr val="000000"/>
                </a:solidFill>
              </a:rPr>
              <a:t>観測</a:t>
            </a:r>
            <a:r>
              <a:rPr lang="ja-JP" altLang="en-US" sz="4400" b="1" dirty="0" smtClean="0">
                <a:solidFill>
                  <a:srgbClr val="000000"/>
                </a:solidFill>
              </a:rPr>
              <a:t>最大地点雨量</a:t>
            </a:r>
            <a:endParaRPr lang="ja-JP" altLang="en-US" sz="4400" b="1" dirty="0">
              <a:solidFill>
                <a:srgbClr val="000000"/>
              </a:solidFill>
              <a:latin typeface="Times New Roman" pitchFamily="18" charset="0"/>
            </a:endParaRPr>
          </a:p>
        </p:txBody>
      </p:sp>
      <p:sp>
        <p:nvSpPr>
          <p:cNvPr id="5" name="Text Box 3"/>
          <p:cNvSpPr txBox="1">
            <a:spLocks noChangeArrowheads="1"/>
          </p:cNvSpPr>
          <p:nvPr/>
        </p:nvSpPr>
        <p:spPr bwMode="auto">
          <a:xfrm>
            <a:off x="35496" y="6167045"/>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図</a:t>
            </a:r>
            <a:r>
              <a:rPr lang="en-US" altLang="ja-JP" sz="1800" b="1" dirty="0" smtClean="0">
                <a:solidFill>
                  <a:srgbClr val="000099"/>
                </a:solidFill>
                <a:latin typeface="Times New Roman" pitchFamily="18" charset="0"/>
              </a:rPr>
              <a:t>3-3</a:t>
            </a:r>
            <a:r>
              <a:rPr lang="ja-JP" altLang="en-US" sz="1800" b="1" dirty="0" smtClean="0">
                <a:solidFill>
                  <a:srgbClr val="000099"/>
                </a:solidFill>
                <a:latin typeface="Times New Roman" pitchFamily="18" charset="0"/>
              </a:rPr>
              <a:t> </a:t>
            </a:r>
            <a:r>
              <a:rPr lang="en-US" altLang="ja-JP" sz="1800" b="1" dirty="0" smtClean="0">
                <a:solidFill>
                  <a:srgbClr val="000099"/>
                </a:solidFill>
                <a:latin typeface="Times New Roman" pitchFamily="18" charset="0"/>
              </a:rPr>
              <a:t>(150</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6" name="Text Box 3"/>
          <p:cNvSpPr txBox="1">
            <a:spLocks noChangeArrowheads="1"/>
          </p:cNvSpPr>
          <p:nvPr/>
        </p:nvSpPr>
        <p:spPr bwMode="auto">
          <a:xfrm>
            <a:off x="7637785" y="6597352"/>
            <a:ext cx="14707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1400" b="1" dirty="0" smtClean="0"/>
              <a:t>（</a:t>
            </a:r>
            <a:r>
              <a:rPr lang="ja-JP" altLang="en-US" sz="1400" b="1" dirty="0"/>
              <a:t>木口</a:t>
            </a:r>
            <a:r>
              <a:rPr lang="ja-JP" altLang="en-US" sz="1400" b="1" dirty="0" smtClean="0"/>
              <a:t>と沖、</a:t>
            </a:r>
            <a:r>
              <a:rPr lang="en-US" altLang="ja-JP" sz="1400" b="1" dirty="0" smtClean="0"/>
              <a:t>2010</a:t>
            </a:r>
            <a:r>
              <a:rPr lang="ja-JP" altLang="en-US" sz="1400" b="1" dirty="0" smtClean="0"/>
              <a:t>）</a:t>
            </a:r>
            <a:endParaRPr lang="en-US" altLang="ja-JP" sz="1400" b="1" dirty="0"/>
          </a:p>
        </p:txBody>
      </p:sp>
      <p:sp>
        <p:nvSpPr>
          <p:cNvPr id="7"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71</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997992215"/>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621184"/>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3-4</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628800"/>
            <a:ext cx="8610600" cy="499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a:solidFill>
                  <a:srgbClr val="000000"/>
                </a:solidFill>
                <a:ea typeface="ＭＳ Ｐゴシック" charset="-128"/>
                <a:sym typeface="Wingdings" pitchFamily="2" charset="2"/>
              </a:rPr>
              <a:t>世界の自然災害被害</a:t>
            </a:r>
            <a:r>
              <a:rPr lang="en-US" altLang="ja-JP" sz="3600" dirty="0" smtClean="0">
                <a:solidFill>
                  <a:srgbClr val="000000"/>
                </a:solidFill>
                <a:ea typeface="ＭＳ Ｐゴシック" charset="-128"/>
                <a:sym typeface="Wingdings" pitchFamily="2" charset="2"/>
              </a:rPr>
              <a:t>1900-2004</a:t>
            </a:r>
            <a:r>
              <a:rPr lang="ja-JP" altLang="en-US" sz="3600" dirty="0" err="1" smtClean="0">
                <a:solidFill>
                  <a:srgbClr val="000000"/>
                </a:solidFill>
                <a:ea typeface="ＭＳ Ｐゴシック" charset="-128"/>
                <a:sym typeface="Wingdings" pitchFamily="2" charset="2"/>
              </a:rPr>
              <a:t>。</a:t>
            </a:r>
            <a:endParaRPr lang="en-US" altLang="ja-JP" sz="3600"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endParaRPr lang="en-US" altLang="ja-JP" sz="3600" dirty="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en-US" altLang="ja-JP" sz="2000" dirty="0">
                <a:solidFill>
                  <a:srgbClr val="000000"/>
                </a:solidFill>
                <a:ea typeface="ＭＳ Ｐゴシック" charset="-128"/>
                <a:sym typeface="Wingdings" pitchFamily="2" charset="2"/>
              </a:rPr>
              <a:t>Below, R., Grover-</a:t>
            </a:r>
            <a:r>
              <a:rPr lang="en-US" altLang="ja-JP" sz="2000" dirty="0" err="1">
                <a:solidFill>
                  <a:srgbClr val="000000"/>
                </a:solidFill>
                <a:ea typeface="ＭＳ Ｐゴシック" charset="-128"/>
                <a:sym typeface="Wingdings" pitchFamily="2" charset="2"/>
              </a:rPr>
              <a:t>Kopec</a:t>
            </a:r>
            <a:r>
              <a:rPr lang="en-US" altLang="ja-JP" sz="2000" dirty="0">
                <a:solidFill>
                  <a:srgbClr val="000000"/>
                </a:solidFill>
                <a:ea typeface="ＭＳ Ｐゴシック" charset="-128"/>
                <a:sym typeface="Wingdings" pitchFamily="2" charset="2"/>
              </a:rPr>
              <a:t>, E. and Dilley, M. (2007) ‘Documenting drought-related disasters: A global reassessment’, The </a:t>
            </a:r>
            <a:r>
              <a:rPr lang="en-US" altLang="ja-JP" sz="2000" dirty="0" smtClean="0">
                <a:solidFill>
                  <a:srgbClr val="000000"/>
                </a:solidFill>
                <a:ea typeface="ＭＳ Ｐゴシック" charset="-128"/>
                <a:sym typeface="Wingdings" pitchFamily="2" charset="2"/>
              </a:rPr>
              <a:t>Journal</a:t>
            </a:r>
            <a:r>
              <a:rPr lang="ja-JP" altLang="en-US" sz="2000" dirty="0" smtClean="0">
                <a:solidFill>
                  <a:srgbClr val="000000"/>
                </a:solidFill>
                <a:ea typeface="ＭＳ Ｐゴシック" charset="-128"/>
                <a:sym typeface="Wingdings" pitchFamily="2" charset="2"/>
              </a:rPr>
              <a:t> </a:t>
            </a:r>
            <a:r>
              <a:rPr lang="en-US" altLang="ja-JP" sz="2000" dirty="0" smtClean="0">
                <a:solidFill>
                  <a:srgbClr val="000000"/>
                </a:solidFill>
                <a:ea typeface="ＭＳ Ｐゴシック" charset="-128"/>
                <a:sym typeface="Wingdings" pitchFamily="2" charset="2"/>
              </a:rPr>
              <a:t>of </a:t>
            </a:r>
            <a:r>
              <a:rPr lang="en-US" altLang="ja-JP" sz="2000" dirty="0">
                <a:solidFill>
                  <a:srgbClr val="000000"/>
                </a:solidFill>
                <a:ea typeface="ＭＳ Ｐゴシック" charset="-128"/>
                <a:sym typeface="Wingdings" pitchFamily="2" charset="2"/>
              </a:rPr>
              <a:t>Environment &amp; Development, </a:t>
            </a:r>
            <a:r>
              <a:rPr lang="en-US" altLang="ja-JP" sz="2000" dirty="0" err="1">
                <a:solidFill>
                  <a:srgbClr val="000000"/>
                </a:solidFill>
                <a:ea typeface="ＭＳ Ｐゴシック" charset="-128"/>
                <a:sym typeface="Wingdings" pitchFamily="2" charset="2"/>
              </a:rPr>
              <a:t>vol</a:t>
            </a:r>
            <a:r>
              <a:rPr lang="en-US" altLang="ja-JP" sz="2000" dirty="0">
                <a:solidFill>
                  <a:srgbClr val="000000"/>
                </a:solidFill>
                <a:ea typeface="ＭＳ Ｐゴシック" charset="-128"/>
                <a:sym typeface="Wingdings" pitchFamily="2" charset="2"/>
              </a:rPr>
              <a:t> 16, no 3, </a:t>
            </a:r>
            <a:r>
              <a:rPr lang="en-US" altLang="ja-JP" sz="2000" dirty="0" smtClean="0">
                <a:solidFill>
                  <a:srgbClr val="000000"/>
                </a:solidFill>
                <a:ea typeface="ＭＳ Ｐゴシック" charset="-128"/>
                <a:sym typeface="Wingdings" pitchFamily="2" charset="2"/>
              </a:rPr>
              <a:t>pp328–344.</a:t>
            </a:r>
          </a:p>
          <a:p>
            <a:pPr marL="342900" indent="-342900">
              <a:spcBef>
                <a:spcPct val="20000"/>
              </a:spcBef>
              <a:buClr>
                <a:srgbClr val="333399"/>
              </a:buClr>
              <a:buFont typeface="Wingdings" pitchFamily="2" charset="2"/>
              <a:buChar char="S"/>
            </a:pPr>
            <a:r>
              <a:rPr lang="ja-JP" altLang="en-US" sz="2000" dirty="0" smtClean="0">
                <a:solidFill>
                  <a:srgbClr val="000000"/>
                </a:solidFill>
                <a:ea typeface="ＭＳ Ｐゴシック" charset="-128"/>
                <a:sym typeface="Wingdings" pitchFamily="2" charset="2"/>
              </a:rPr>
              <a:t>上記</a:t>
            </a:r>
            <a:r>
              <a:rPr lang="en-US" altLang="ja-JP" sz="2000" dirty="0" smtClean="0">
                <a:solidFill>
                  <a:srgbClr val="000000"/>
                </a:solidFill>
                <a:ea typeface="ＭＳ Ｐゴシック" charset="-128"/>
                <a:sym typeface="Wingdings" pitchFamily="2" charset="2"/>
              </a:rPr>
              <a:t>Below 2007</a:t>
            </a:r>
            <a:r>
              <a:rPr lang="ja-JP" altLang="en-US" sz="2000" dirty="0" smtClean="0">
                <a:solidFill>
                  <a:srgbClr val="000000"/>
                </a:solidFill>
                <a:ea typeface="ＭＳ Ｐゴシック" charset="-128"/>
                <a:sym typeface="Wingdings" pitchFamily="2" charset="2"/>
              </a:rPr>
              <a:t>に基づいて作られた</a:t>
            </a:r>
            <a:r>
              <a:rPr lang="en-US" altLang="ja-JP" sz="2000" dirty="0">
                <a:solidFill>
                  <a:srgbClr val="000000"/>
                </a:solidFill>
                <a:ea typeface="ＭＳ Ｐゴシック" charset="-128"/>
                <a:sym typeface="Wingdings" pitchFamily="2" charset="2"/>
              </a:rPr>
              <a:t>Drought : past problems and future scenarios / Justin Sheffield and Eric F. Wood, 2011 by </a:t>
            </a:r>
            <a:r>
              <a:rPr lang="en-US" altLang="ja-JP" sz="2000" dirty="0" err="1" smtClean="0">
                <a:solidFill>
                  <a:srgbClr val="000000"/>
                </a:solidFill>
                <a:ea typeface="ＭＳ Ｐゴシック" charset="-128"/>
                <a:sym typeface="Wingdings" pitchFamily="2" charset="2"/>
              </a:rPr>
              <a:t>Earthscan</a:t>
            </a:r>
            <a:r>
              <a:rPr lang="ja-JP" altLang="en-US" sz="2000" dirty="0" smtClean="0">
                <a:solidFill>
                  <a:srgbClr val="000000"/>
                </a:solidFill>
                <a:ea typeface="ＭＳ Ｐゴシック" charset="-128"/>
                <a:sym typeface="Wingdings" pitchFamily="2" charset="2"/>
              </a:rPr>
              <a:t>の表に基づいて作成。</a:t>
            </a:r>
            <a:endParaRPr lang="en-US" altLang="ja-JP" sz="2000" dirty="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72</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45236472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 name="グラフ 2"/>
          <p:cNvGraphicFramePr>
            <a:graphicFrameLocks noGrp="1"/>
          </p:cNvGraphicFramePr>
          <p:nvPr>
            <p:extLst>
              <p:ext uri="{D42A27DB-BD31-4B8C-83A1-F6EECF244321}">
                <p14:modId xmlns:p14="http://schemas.microsoft.com/office/powerpoint/2010/main" val="313237493"/>
              </p:ext>
            </p:extLst>
          </p:nvPr>
        </p:nvGraphicFramePr>
        <p:xfrm>
          <a:off x="467544" y="1027511"/>
          <a:ext cx="8607589" cy="558373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3"/>
          <p:cNvSpPr txBox="1">
            <a:spLocks noChangeArrowheads="1"/>
          </p:cNvSpPr>
          <p:nvPr/>
        </p:nvSpPr>
        <p:spPr bwMode="auto">
          <a:xfrm>
            <a:off x="6582399" y="6167045"/>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図</a:t>
            </a:r>
            <a:r>
              <a:rPr lang="en-US" altLang="ja-JP" sz="1800" b="1" dirty="0" smtClean="0">
                <a:solidFill>
                  <a:srgbClr val="000099"/>
                </a:solidFill>
                <a:latin typeface="Times New Roman" pitchFamily="18" charset="0"/>
              </a:rPr>
              <a:t>3-4</a:t>
            </a:r>
            <a:r>
              <a:rPr lang="ja-JP" altLang="en-US" sz="1800" b="1" dirty="0" smtClean="0">
                <a:solidFill>
                  <a:srgbClr val="000099"/>
                </a:solidFill>
                <a:latin typeface="Times New Roman" pitchFamily="18" charset="0"/>
              </a:rPr>
              <a:t> </a:t>
            </a:r>
            <a:r>
              <a:rPr lang="en-US" altLang="ja-JP" sz="1800" b="1" dirty="0" smtClean="0">
                <a:solidFill>
                  <a:srgbClr val="000099"/>
                </a:solidFill>
                <a:latin typeface="Times New Roman" pitchFamily="18" charset="0"/>
              </a:rPr>
              <a:t>(152</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5" name="Text Box 3"/>
          <p:cNvSpPr txBox="1">
            <a:spLocks noChangeArrowheads="1"/>
          </p:cNvSpPr>
          <p:nvPr/>
        </p:nvSpPr>
        <p:spPr bwMode="auto">
          <a:xfrm>
            <a:off x="38637" y="6623110"/>
            <a:ext cx="50040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en-US" altLang="ja-JP" sz="1400" b="1" dirty="0" smtClean="0"/>
              <a:t>(Data </a:t>
            </a:r>
            <a:r>
              <a:rPr lang="en-US" altLang="ja-JP" sz="1400" b="1" dirty="0"/>
              <a:t>from </a:t>
            </a:r>
            <a:r>
              <a:rPr lang="en-US" altLang="ja-JP" sz="1400" b="1" dirty="0" smtClean="0"/>
              <a:t>Below et al., 2007</a:t>
            </a:r>
            <a:r>
              <a:rPr lang="en-US" altLang="ja-JP" sz="1400" b="1" dirty="0"/>
              <a:t>, </a:t>
            </a:r>
            <a:r>
              <a:rPr lang="en-US" altLang="ja-JP" sz="1400" b="1" dirty="0" smtClean="0"/>
              <a:t> </a:t>
            </a:r>
            <a:r>
              <a:rPr lang="en-US" altLang="ja-JP" sz="1400" b="1" dirty="0"/>
              <a:t>Sheffield and </a:t>
            </a:r>
            <a:r>
              <a:rPr lang="en-US" altLang="ja-JP" sz="1400" b="1" dirty="0" smtClean="0"/>
              <a:t>Wood, 2011</a:t>
            </a:r>
            <a:r>
              <a:rPr lang="ja-JP" altLang="en-US" sz="1400" b="1" dirty="0" smtClean="0"/>
              <a:t>）</a:t>
            </a:r>
            <a:endParaRPr lang="en-US" altLang="ja-JP" sz="1400" b="1" dirty="0"/>
          </a:p>
        </p:txBody>
      </p:sp>
      <p:sp>
        <p:nvSpPr>
          <p:cNvPr id="6" name="Text Box 3"/>
          <p:cNvSpPr txBox="1">
            <a:spLocks noChangeArrowheads="1"/>
          </p:cNvSpPr>
          <p:nvPr/>
        </p:nvSpPr>
        <p:spPr bwMode="auto">
          <a:xfrm>
            <a:off x="1115616" y="463793"/>
            <a:ext cx="7039106" cy="707886"/>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fontAlgn="ctr" hangingPunct="1"/>
            <a:r>
              <a:rPr lang="ja-JP" altLang="en-US" sz="4000" b="1" dirty="0" smtClean="0">
                <a:solidFill>
                  <a:srgbClr val="000099"/>
                </a:solidFill>
              </a:rPr>
              <a:t>世界の自然災害被害</a:t>
            </a:r>
            <a:r>
              <a:rPr lang="en-US" altLang="ja-JP" sz="4000" b="1" dirty="0" smtClean="0">
                <a:solidFill>
                  <a:srgbClr val="000099"/>
                </a:solidFill>
              </a:rPr>
              <a:t>1900-2004</a:t>
            </a:r>
            <a:endParaRPr lang="en-US" altLang="ja-JP" sz="4000" b="1" dirty="0">
              <a:solidFill>
                <a:srgbClr val="000099"/>
              </a:solidFill>
            </a:endParaRPr>
          </a:p>
        </p:txBody>
      </p:sp>
      <p:sp>
        <p:nvSpPr>
          <p:cNvPr id="7"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73</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41940057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グラフ 3"/>
          <p:cNvGraphicFramePr>
            <a:graphicFrameLocks noGrp="1"/>
          </p:cNvGraphicFramePr>
          <p:nvPr>
            <p:extLst>
              <p:ext uri="{D42A27DB-BD31-4B8C-83A1-F6EECF244321}">
                <p14:modId xmlns:p14="http://schemas.microsoft.com/office/powerpoint/2010/main" val="3477745817"/>
              </p:ext>
            </p:extLst>
          </p:nvPr>
        </p:nvGraphicFramePr>
        <p:xfrm>
          <a:off x="0" y="-9624"/>
          <a:ext cx="9297228"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3"/>
          <p:cNvSpPr txBox="1">
            <a:spLocks noChangeArrowheads="1"/>
          </p:cNvSpPr>
          <p:nvPr/>
        </p:nvSpPr>
        <p:spPr bwMode="auto">
          <a:xfrm>
            <a:off x="1277310" y="502430"/>
            <a:ext cx="7039106" cy="707886"/>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fontAlgn="ctr" hangingPunct="1"/>
            <a:r>
              <a:rPr lang="ja-JP" altLang="en-US" sz="4000" b="1" dirty="0" smtClean="0">
                <a:solidFill>
                  <a:srgbClr val="000099"/>
                </a:solidFill>
              </a:rPr>
              <a:t>世界の自然災害被害</a:t>
            </a:r>
            <a:r>
              <a:rPr lang="en-US" altLang="ja-JP" sz="4000" b="1" dirty="0" smtClean="0">
                <a:solidFill>
                  <a:srgbClr val="000099"/>
                </a:solidFill>
              </a:rPr>
              <a:t>1900-2004</a:t>
            </a:r>
            <a:endParaRPr lang="en-US" altLang="ja-JP" sz="4000" b="1" dirty="0">
              <a:solidFill>
                <a:srgbClr val="000099"/>
              </a:solidFill>
            </a:endParaRPr>
          </a:p>
        </p:txBody>
      </p:sp>
      <p:cxnSp>
        <p:nvCxnSpPr>
          <p:cNvPr id="6" name="カギ線コネクタ 5"/>
          <p:cNvCxnSpPr>
            <a:stCxn id="12" idx="3"/>
          </p:cNvCxnSpPr>
          <p:nvPr/>
        </p:nvCxnSpPr>
        <p:spPr>
          <a:xfrm flipV="1">
            <a:off x="4059537" y="1641500"/>
            <a:ext cx="1952623" cy="4356"/>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226984" y="1353468"/>
            <a:ext cx="1832553" cy="584775"/>
          </a:xfrm>
          <a:prstGeom prst="rect">
            <a:avLst/>
          </a:prstGeom>
          <a:noFill/>
        </p:spPr>
        <p:txBody>
          <a:bodyPr wrap="none" rtlCol="0">
            <a:spAutoFit/>
          </a:bodyPr>
          <a:lstStyle/>
          <a:p>
            <a:pPr algn="ctr"/>
            <a:r>
              <a:rPr lang="ja-JP" altLang="en-US" sz="3200" b="1" dirty="0" smtClean="0"/>
              <a:t>経済</a:t>
            </a:r>
            <a:r>
              <a:rPr lang="ja-JP" altLang="en-US" sz="3200" b="1" dirty="0"/>
              <a:t>被害</a:t>
            </a:r>
            <a:endParaRPr kumimoji="1" lang="ja-JP" altLang="en-US" sz="3200" b="1" dirty="0"/>
          </a:p>
        </p:txBody>
      </p:sp>
      <p:sp>
        <p:nvSpPr>
          <p:cNvPr id="18" name="テキスト ボックス 17"/>
          <p:cNvSpPr txBox="1"/>
          <p:nvPr/>
        </p:nvSpPr>
        <p:spPr>
          <a:xfrm>
            <a:off x="4625982" y="4250099"/>
            <a:ext cx="1420582" cy="584775"/>
          </a:xfrm>
          <a:prstGeom prst="rect">
            <a:avLst/>
          </a:prstGeom>
          <a:noFill/>
        </p:spPr>
        <p:txBody>
          <a:bodyPr wrap="none" rtlCol="0">
            <a:spAutoFit/>
          </a:bodyPr>
          <a:lstStyle/>
          <a:p>
            <a:pPr algn="ctr"/>
            <a:r>
              <a:rPr lang="ja-JP" altLang="en-US" sz="3200" b="1" dirty="0" smtClean="0"/>
              <a:t>死者</a:t>
            </a:r>
            <a:r>
              <a:rPr lang="ja-JP" altLang="en-US" sz="3200" b="1" dirty="0"/>
              <a:t>数</a:t>
            </a:r>
            <a:endParaRPr kumimoji="1" lang="ja-JP" altLang="en-US" sz="3200" b="1" dirty="0"/>
          </a:p>
        </p:txBody>
      </p:sp>
      <p:cxnSp>
        <p:nvCxnSpPr>
          <p:cNvPr id="19" name="カギ線コネクタ 18"/>
          <p:cNvCxnSpPr/>
          <p:nvPr/>
        </p:nvCxnSpPr>
        <p:spPr>
          <a:xfrm flipV="1">
            <a:off x="6046564" y="4254043"/>
            <a:ext cx="945832" cy="288443"/>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4539647" y="3492297"/>
            <a:ext cx="1832553" cy="584775"/>
          </a:xfrm>
          <a:prstGeom prst="rect">
            <a:avLst/>
          </a:prstGeom>
          <a:noFill/>
        </p:spPr>
        <p:txBody>
          <a:bodyPr wrap="none" rtlCol="0">
            <a:spAutoFit/>
          </a:bodyPr>
          <a:lstStyle/>
          <a:p>
            <a:pPr algn="ctr"/>
            <a:r>
              <a:rPr lang="ja-JP" altLang="en-US" sz="3200" b="1" dirty="0" smtClean="0"/>
              <a:t>影響</a:t>
            </a:r>
            <a:r>
              <a:rPr lang="ja-JP" altLang="en-US" sz="3200" b="1" dirty="0"/>
              <a:t>人数</a:t>
            </a:r>
            <a:endParaRPr kumimoji="1" lang="ja-JP" altLang="en-US" sz="3200" b="1" dirty="0"/>
          </a:p>
        </p:txBody>
      </p:sp>
      <p:cxnSp>
        <p:nvCxnSpPr>
          <p:cNvPr id="24" name="カギ線コネクタ 23"/>
          <p:cNvCxnSpPr>
            <a:stCxn id="23" idx="3"/>
          </p:cNvCxnSpPr>
          <p:nvPr/>
        </p:nvCxnSpPr>
        <p:spPr>
          <a:xfrm flipV="1">
            <a:off x="6372200" y="3081661"/>
            <a:ext cx="838696" cy="703024"/>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1187624" y="1656244"/>
            <a:ext cx="906017" cy="523220"/>
          </a:xfrm>
          <a:prstGeom prst="rect">
            <a:avLst/>
          </a:prstGeom>
          <a:noFill/>
        </p:spPr>
        <p:txBody>
          <a:bodyPr wrap="none" rtlCol="0">
            <a:spAutoFit/>
          </a:bodyPr>
          <a:lstStyle/>
          <a:p>
            <a:pPr algn="ctr"/>
            <a:r>
              <a:rPr lang="ja-JP" altLang="en-US" sz="2800" b="1" dirty="0">
                <a:solidFill>
                  <a:srgbClr val="FF0000"/>
                </a:solidFill>
              </a:rPr>
              <a:t>旱魃</a:t>
            </a:r>
            <a:endParaRPr kumimoji="1" lang="ja-JP" altLang="en-US" sz="2800" b="1" dirty="0">
              <a:solidFill>
                <a:srgbClr val="FF0000"/>
              </a:solidFill>
            </a:endParaRPr>
          </a:p>
        </p:txBody>
      </p:sp>
      <p:sp>
        <p:nvSpPr>
          <p:cNvPr id="28" name="テキスト ボックス 27"/>
          <p:cNvSpPr txBox="1"/>
          <p:nvPr/>
        </p:nvSpPr>
        <p:spPr>
          <a:xfrm>
            <a:off x="1187626" y="2276872"/>
            <a:ext cx="906017" cy="523220"/>
          </a:xfrm>
          <a:prstGeom prst="rect">
            <a:avLst/>
          </a:prstGeom>
          <a:noFill/>
        </p:spPr>
        <p:txBody>
          <a:bodyPr wrap="none" rtlCol="0">
            <a:spAutoFit/>
          </a:bodyPr>
          <a:lstStyle/>
          <a:p>
            <a:pPr algn="ctr"/>
            <a:r>
              <a:rPr lang="ja-JP" altLang="en-US" sz="2800" b="1" dirty="0">
                <a:solidFill>
                  <a:srgbClr val="FFFF00"/>
                </a:solidFill>
              </a:rPr>
              <a:t>地震</a:t>
            </a:r>
            <a:endParaRPr kumimoji="1" lang="ja-JP" altLang="en-US" sz="2800" b="1" dirty="0">
              <a:solidFill>
                <a:srgbClr val="FFFF00"/>
              </a:solidFill>
            </a:endParaRPr>
          </a:p>
        </p:txBody>
      </p:sp>
      <p:sp>
        <p:nvSpPr>
          <p:cNvPr id="29" name="テキスト ボックス 28"/>
          <p:cNvSpPr txBox="1"/>
          <p:nvPr/>
        </p:nvSpPr>
        <p:spPr>
          <a:xfrm>
            <a:off x="1187625" y="3121804"/>
            <a:ext cx="906017" cy="523220"/>
          </a:xfrm>
          <a:prstGeom prst="rect">
            <a:avLst/>
          </a:prstGeom>
          <a:noFill/>
        </p:spPr>
        <p:txBody>
          <a:bodyPr wrap="none" rtlCol="0">
            <a:spAutoFit/>
          </a:bodyPr>
          <a:lstStyle/>
          <a:p>
            <a:pPr algn="ctr"/>
            <a:r>
              <a:rPr kumimoji="1" lang="ja-JP" altLang="en-US" sz="2800" b="1" dirty="0" smtClean="0">
                <a:solidFill>
                  <a:srgbClr val="0033CC"/>
                </a:solidFill>
              </a:rPr>
              <a:t>洪水</a:t>
            </a:r>
            <a:endParaRPr kumimoji="1" lang="ja-JP" altLang="en-US" sz="2800" b="1" dirty="0">
              <a:solidFill>
                <a:srgbClr val="0033CC"/>
              </a:solidFill>
            </a:endParaRPr>
          </a:p>
        </p:txBody>
      </p:sp>
      <p:sp>
        <p:nvSpPr>
          <p:cNvPr id="30" name="テキスト ボックス 29"/>
          <p:cNvSpPr txBox="1"/>
          <p:nvPr/>
        </p:nvSpPr>
        <p:spPr>
          <a:xfrm>
            <a:off x="1199315" y="6002124"/>
            <a:ext cx="1356461" cy="523220"/>
          </a:xfrm>
          <a:prstGeom prst="rect">
            <a:avLst/>
          </a:prstGeom>
          <a:noFill/>
        </p:spPr>
        <p:txBody>
          <a:bodyPr wrap="none" rtlCol="0">
            <a:spAutoFit/>
          </a:bodyPr>
          <a:lstStyle/>
          <a:p>
            <a:pPr algn="ctr"/>
            <a:r>
              <a:rPr kumimoji="1" lang="ja-JP" altLang="en-US" sz="2800" b="1" dirty="0" smtClean="0">
                <a:solidFill>
                  <a:srgbClr val="00B050"/>
                </a:solidFill>
              </a:rPr>
              <a:t> 暴風害</a:t>
            </a:r>
            <a:endParaRPr kumimoji="1" lang="ja-JP" altLang="en-US" sz="2800" b="1" dirty="0">
              <a:solidFill>
                <a:srgbClr val="00B050"/>
              </a:solidFill>
            </a:endParaRPr>
          </a:p>
        </p:txBody>
      </p:sp>
      <p:sp>
        <p:nvSpPr>
          <p:cNvPr id="14" name="Text Box 17"/>
          <p:cNvSpPr txBox="1">
            <a:spLocks noChangeArrowheads="1"/>
          </p:cNvSpPr>
          <p:nvPr/>
        </p:nvSpPr>
        <p:spPr bwMode="auto">
          <a:xfrm>
            <a:off x="7210896" y="6261045"/>
            <a:ext cx="186757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ja-JP" altLang="en-US" sz="1800" b="1" dirty="0" smtClean="0">
                <a:solidFill>
                  <a:srgbClr val="000000"/>
                </a:solidFill>
              </a:rPr>
              <a:t>世界的には風水害が地震よりも深刻</a:t>
            </a:r>
            <a:endParaRPr lang="en-US" altLang="ja-JP" sz="1800" b="1" dirty="0">
              <a:solidFill>
                <a:srgbClr val="000000"/>
              </a:solidFill>
            </a:endParaRPr>
          </a:p>
        </p:txBody>
      </p:sp>
      <p:sp>
        <p:nvSpPr>
          <p:cNvPr id="17" name="Text Box 3"/>
          <p:cNvSpPr txBox="1">
            <a:spLocks noChangeArrowheads="1"/>
          </p:cNvSpPr>
          <p:nvPr/>
        </p:nvSpPr>
        <p:spPr bwMode="auto">
          <a:xfrm>
            <a:off x="0" y="6623110"/>
            <a:ext cx="50040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en-US" altLang="ja-JP" sz="1400" b="1" dirty="0" smtClean="0"/>
              <a:t>(Data </a:t>
            </a:r>
            <a:r>
              <a:rPr lang="en-US" altLang="ja-JP" sz="1400" b="1" dirty="0"/>
              <a:t>from </a:t>
            </a:r>
            <a:r>
              <a:rPr lang="en-US" altLang="ja-JP" sz="1400" b="1" dirty="0" smtClean="0"/>
              <a:t>Below et al., 2007</a:t>
            </a:r>
            <a:r>
              <a:rPr lang="en-US" altLang="ja-JP" sz="1400" b="1" dirty="0"/>
              <a:t>, </a:t>
            </a:r>
            <a:r>
              <a:rPr lang="en-US" altLang="ja-JP" sz="1400" b="1" dirty="0" smtClean="0"/>
              <a:t> </a:t>
            </a:r>
            <a:r>
              <a:rPr lang="en-US" altLang="ja-JP" sz="1400" b="1" dirty="0"/>
              <a:t>Sheffield and </a:t>
            </a:r>
            <a:r>
              <a:rPr lang="en-US" altLang="ja-JP" sz="1400" b="1" dirty="0" smtClean="0"/>
              <a:t>Wood, 2011</a:t>
            </a:r>
            <a:r>
              <a:rPr lang="ja-JP" altLang="en-US" sz="1400" b="1" dirty="0" smtClean="0"/>
              <a:t>）</a:t>
            </a:r>
            <a:endParaRPr lang="en-US" altLang="ja-JP" sz="1400" b="1" dirty="0"/>
          </a:p>
        </p:txBody>
      </p:sp>
      <p:sp>
        <p:nvSpPr>
          <p:cNvPr id="16"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74</a:t>
            </a:fld>
            <a:endParaRPr kumimoji="0" lang="en-US" altLang="ja-JP" sz="1400" dirty="0" smtClean="0">
              <a:solidFill>
                <a:srgbClr val="6699FF"/>
              </a:solidFill>
              <a:latin typeface="Courier New" pitchFamily="49" charset="0"/>
            </a:endParaRPr>
          </a:p>
        </p:txBody>
      </p:sp>
      <p:sp>
        <p:nvSpPr>
          <p:cNvPr id="20" name="Text Box 3"/>
          <p:cNvSpPr txBox="1">
            <a:spLocks noChangeArrowheads="1"/>
          </p:cNvSpPr>
          <p:nvPr/>
        </p:nvSpPr>
        <p:spPr bwMode="auto">
          <a:xfrm>
            <a:off x="3491880" y="42670"/>
            <a:ext cx="3528392" cy="276999"/>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(152</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17209760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3-5</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628800"/>
            <a:ext cx="8610600" cy="499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a:solidFill>
                  <a:srgbClr val="000000"/>
                </a:solidFill>
                <a:ea typeface="ＭＳ Ｐゴシック" charset="-128"/>
                <a:sym typeface="Wingdings" pitchFamily="2" charset="2"/>
              </a:rPr>
              <a:t>日本における洪水による犠牲者ならびに</a:t>
            </a:r>
            <a:br>
              <a:rPr lang="ja-JP" altLang="en-US" sz="3600" dirty="0">
                <a:solidFill>
                  <a:srgbClr val="000000"/>
                </a:solidFill>
                <a:ea typeface="ＭＳ Ｐゴシック" charset="-128"/>
                <a:sym typeface="Wingdings" pitchFamily="2" charset="2"/>
              </a:rPr>
            </a:br>
            <a:r>
              <a:rPr lang="ja-JP" altLang="en-US" sz="3600" dirty="0">
                <a:solidFill>
                  <a:srgbClr val="000000"/>
                </a:solidFill>
                <a:ea typeface="ＭＳ Ｐゴシック" charset="-128"/>
                <a:sym typeface="Wingdings" pitchFamily="2" charset="2"/>
              </a:rPr>
              <a:t>経済的損失</a:t>
            </a:r>
            <a:r>
              <a:rPr lang="en-US" altLang="ja-JP" sz="3600" dirty="0">
                <a:solidFill>
                  <a:srgbClr val="000000"/>
                </a:solidFill>
                <a:ea typeface="ＭＳ Ｐゴシック" charset="-128"/>
                <a:sym typeface="Wingdings" pitchFamily="2" charset="2"/>
              </a:rPr>
              <a:t>(2000</a:t>
            </a:r>
            <a:r>
              <a:rPr lang="ja-JP" altLang="en-US" sz="3600" dirty="0">
                <a:solidFill>
                  <a:srgbClr val="000000"/>
                </a:solidFill>
                <a:ea typeface="ＭＳ Ｐゴシック" charset="-128"/>
                <a:sym typeface="Wingdings" pitchFamily="2" charset="2"/>
              </a:rPr>
              <a:t>年の値に換算</a:t>
            </a:r>
            <a:r>
              <a:rPr lang="en-US" altLang="ja-JP" sz="3600" dirty="0" smtClean="0">
                <a:solidFill>
                  <a:srgbClr val="000000"/>
                </a:solidFill>
                <a:ea typeface="ＭＳ Ｐゴシック" charset="-128"/>
                <a:sym typeface="Wingdings" pitchFamily="2" charset="2"/>
              </a:rPr>
              <a:t>)</a:t>
            </a:r>
            <a:r>
              <a:rPr lang="ja-JP" altLang="en-US" sz="3600" dirty="0" err="1" smtClean="0">
                <a:solidFill>
                  <a:srgbClr val="000000"/>
                </a:solidFill>
                <a:ea typeface="ＭＳ Ｐゴシック" charset="-128"/>
                <a:sym typeface="Wingdings" pitchFamily="2" charset="2"/>
              </a:rPr>
              <a:t>。</a:t>
            </a:r>
            <a:endParaRPr lang="en-US" altLang="ja-JP" sz="3600"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ja-JP" altLang="en-US" sz="2800" dirty="0">
                <a:solidFill>
                  <a:srgbClr val="000000"/>
                </a:solidFill>
                <a:ea typeface="ＭＳ Ｐゴシック" charset="-128"/>
                <a:sym typeface="Wingdings" pitchFamily="2" charset="2"/>
              </a:rPr>
              <a:t>死者・行方不明者・負傷者数については、明治</a:t>
            </a:r>
            <a:r>
              <a:rPr lang="en-US" altLang="ja-JP" sz="2800" dirty="0">
                <a:solidFill>
                  <a:srgbClr val="000000"/>
                </a:solidFill>
                <a:ea typeface="ＭＳ Ｐゴシック" charset="-128"/>
                <a:sym typeface="Wingdings" pitchFamily="2" charset="2"/>
              </a:rPr>
              <a:t>35</a:t>
            </a:r>
            <a:r>
              <a:rPr lang="ja-JP" altLang="en-US" sz="2800" dirty="0">
                <a:solidFill>
                  <a:srgbClr val="000000"/>
                </a:solidFill>
                <a:ea typeface="ＭＳ Ｐゴシック" charset="-128"/>
                <a:sym typeface="Wingdings" pitchFamily="2" charset="2"/>
              </a:rPr>
              <a:t>年～昭和</a:t>
            </a:r>
            <a:r>
              <a:rPr lang="en-US" altLang="ja-JP" sz="2800" dirty="0">
                <a:solidFill>
                  <a:srgbClr val="000000"/>
                </a:solidFill>
                <a:ea typeface="ＭＳ Ｐゴシック" charset="-128"/>
                <a:sym typeface="Wingdings" pitchFamily="2" charset="2"/>
              </a:rPr>
              <a:t>16</a:t>
            </a:r>
            <a:r>
              <a:rPr lang="ja-JP" altLang="en-US" sz="2800" dirty="0">
                <a:solidFill>
                  <a:srgbClr val="000000"/>
                </a:solidFill>
                <a:ea typeface="ＭＳ Ｐゴシック" charset="-128"/>
                <a:sym typeface="Wingdings" pitchFamily="2" charset="2"/>
              </a:rPr>
              <a:t>年は「戦後水害被害額推計」（河川局）</a:t>
            </a:r>
            <a:r>
              <a:rPr lang="ja-JP" altLang="en-US" sz="2800" dirty="0" smtClean="0">
                <a:solidFill>
                  <a:srgbClr val="000000"/>
                </a:solidFill>
                <a:ea typeface="ＭＳ Ｐゴシック" charset="-128"/>
                <a:sym typeface="Wingdings" pitchFamily="2" charset="2"/>
              </a:rPr>
              <a:t>、昭和</a:t>
            </a:r>
            <a:r>
              <a:rPr lang="en-US" altLang="ja-JP" sz="2800" dirty="0">
                <a:solidFill>
                  <a:srgbClr val="000000"/>
                </a:solidFill>
                <a:ea typeface="ＭＳ Ｐゴシック" charset="-128"/>
                <a:sym typeface="Wingdings" pitchFamily="2" charset="2"/>
              </a:rPr>
              <a:t>21</a:t>
            </a:r>
            <a:r>
              <a:rPr lang="ja-JP" altLang="en-US" sz="2800" dirty="0">
                <a:solidFill>
                  <a:srgbClr val="000000"/>
                </a:solidFill>
                <a:ea typeface="ＭＳ Ｐゴシック" charset="-128"/>
                <a:sym typeface="Wingdings" pitchFamily="2" charset="2"/>
              </a:rPr>
              <a:t>年～昭和</a:t>
            </a:r>
            <a:r>
              <a:rPr lang="en-US" altLang="ja-JP" sz="2800" dirty="0">
                <a:solidFill>
                  <a:srgbClr val="000000"/>
                </a:solidFill>
                <a:ea typeface="ＭＳ Ｐゴシック" charset="-128"/>
                <a:sym typeface="Wingdings" pitchFamily="2" charset="2"/>
              </a:rPr>
              <a:t>27</a:t>
            </a:r>
            <a:r>
              <a:rPr lang="ja-JP" altLang="en-US" sz="2800" dirty="0">
                <a:solidFill>
                  <a:srgbClr val="000000"/>
                </a:solidFill>
                <a:ea typeface="ＭＳ Ｐゴシック" charset="-128"/>
                <a:sym typeface="Wingdings" pitchFamily="2" charset="2"/>
              </a:rPr>
              <a:t>年は「災害統計」（河川局）、昭和</a:t>
            </a:r>
            <a:r>
              <a:rPr lang="en-US" altLang="ja-JP" sz="2800" dirty="0">
                <a:solidFill>
                  <a:srgbClr val="000000"/>
                </a:solidFill>
                <a:ea typeface="ＭＳ Ｐゴシック" charset="-128"/>
                <a:sym typeface="Wingdings" pitchFamily="2" charset="2"/>
              </a:rPr>
              <a:t>28</a:t>
            </a:r>
            <a:r>
              <a:rPr lang="ja-JP" altLang="en-US" sz="2800" dirty="0">
                <a:solidFill>
                  <a:srgbClr val="000000"/>
                </a:solidFill>
                <a:ea typeface="ＭＳ Ｐゴシック" charset="-128"/>
                <a:sym typeface="Wingdings" pitchFamily="2" charset="2"/>
              </a:rPr>
              <a:t>年～平成</a:t>
            </a:r>
            <a:r>
              <a:rPr lang="en-US" altLang="ja-JP" sz="2800" dirty="0">
                <a:solidFill>
                  <a:srgbClr val="000000"/>
                </a:solidFill>
                <a:ea typeface="ＭＳ Ｐゴシック" charset="-128"/>
                <a:sym typeface="Wingdings" pitchFamily="2" charset="2"/>
              </a:rPr>
              <a:t>15</a:t>
            </a:r>
            <a:r>
              <a:rPr lang="ja-JP" altLang="en-US" sz="2800" dirty="0">
                <a:solidFill>
                  <a:srgbClr val="000000"/>
                </a:solidFill>
                <a:ea typeface="ＭＳ Ｐゴシック" charset="-128"/>
                <a:sym typeface="Wingdings" pitchFamily="2" charset="2"/>
              </a:rPr>
              <a:t>年は警察庁調べ、平成</a:t>
            </a:r>
            <a:r>
              <a:rPr lang="en-US" altLang="ja-JP" sz="2800" dirty="0">
                <a:solidFill>
                  <a:srgbClr val="000000"/>
                </a:solidFill>
                <a:ea typeface="ＭＳ Ｐゴシック" charset="-128"/>
                <a:sym typeface="Wingdings" pitchFamily="2" charset="2"/>
              </a:rPr>
              <a:t>16</a:t>
            </a:r>
            <a:r>
              <a:rPr lang="ja-JP" altLang="en-US" sz="2800" dirty="0">
                <a:solidFill>
                  <a:srgbClr val="000000"/>
                </a:solidFill>
                <a:ea typeface="ＭＳ Ｐゴシック" charset="-128"/>
                <a:sym typeface="Wingdings" pitchFamily="2" charset="2"/>
              </a:rPr>
              <a:t>年以降は消防庁調べによる</a:t>
            </a:r>
            <a:r>
              <a:rPr lang="ja-JP" altLang="en-US" sz="2800" dirty="0" smtClean="0">
                <a:solidFill>
                  <a:srgbClr val="000000"/>
                </a:solidFill>
                <a:ea typeface="ＭＳ Ｐゴシック" charset="-128"/>
                <a:sym typeface="Wingdings" pitchFamily="2" charset="2"/>
              </a:rPr>
              <a:t>。水害</a:t>
            </a:r>
            <a:r>
              <a:rPr lang="ja-JP" altLang="en-US" sz="2800" dirty="0">
                <a:solidFill>
                  <a:srgbClr val="000000"/>
                </a:solidFill>
                <a:ea typeface="ＭＳ Ｐゴシック" charset="-128"/>
                <a:sym typeface="Wingdings" pitchFamily="2" charset="2"/>
              </a:rPr>
              <a:t>被害額については、明治</a:t>
            </a:r>
            <a:r>
              <a:rPr lang="en-US" altLang="ja-JP" sz="2800" dirty="0">
                <a:solidFill>
                  <a:srgbClr val="000000"/>
                </a:solidFill>
                <a:ea typeface="ＭＳ Ｐゴシック" charset="-128"/>
                <a:sym typeface="Wingdings" pitchFamily="2" charset="2"/>
              </a:rPr>
              <a:t>8</a:t>
            </a:r>
            <a:r>
              <a:rPr lang="ja-JP" altLang="en-US" sz="2800" dirty="0">
                <a:solidFill>
                  <a:srgbClr val="000000"/>
                </a:solidFill>
                <a:ea typeface="ＭＳ Ｐゴシック" charset="-128"/>
                <a:sym typeface="Wingdings" pitchFamily="2" charset="2"/>
              </a:rPr>
              <a:t>年～昭和</a:t>
            </a:r>
            <a:r>
              <a:rPr lang="en-US" altLang="ja-JP" sz="2800" dirty="0">
                <a:solidFill>
                  <a:srgbClr val="000000"/>
                </a:solidFill>
                <a:ea typeface="ＭＳ Ｐゴシック" charset="-128"/>
                <a:sym typeface="Wingdings" pitchFamily="2" charset="2"/>
              </a:rPr>
              <a:t>20</a:t>
            </a:r>
            <a:r>
              <a:rPr lang="ja-JP" altLang="en-US" sz="2800" dirty="0">
                <a:solidFill>
                  <a:srgbClr val="000000"/>
                </a:solidFill>
                <a:ea typeface="ＭＳ Ｐゴシック" charset="-128"/>
                <a:sym typeface="Wingdings" pitchFamily="2" charset="2"/>
              </a:rPr>
              <a:t>年は「内務省土木局第</a:t>
            </a:r>
            <a:r>
              <a:rPr lang="en-US" altLang="ja-JP" sz="2800" dirty="0">
                <a:solidFill>
                  <a:srgbClr val="000000"/>
                </a:solidFill>
                <a:ea typeface="ＭＳ Ｐゴシック" charset="-128"/>
                <a:sym typeface="Wingdings" pitchFamily="2" charset="2"/>
              </a:rPr>
              <a:t>30</a:t>
            </a:r>
            <a:r>
              <a:rPr lang="ja-JP" altLang="en-US" sz="2800" dirty="0">
                <a:solidFill>
                  <a:srgbClr val="000000"/>
                </a:solidFill>
                <a:ea typeface="ＭＳ Ｐゴシック" charset="-128"/>
                <a:sym typeface="Wingdings" pitchFamily="2" charset="2"/>
              </a:rPr>
              <a:t>回統計年報」、昭和</a:t>
            </a:r>
            <a:r>
              <a:rPr lang="en-US" altLang="ja-JP" sz="2800" dirty="0">
                <a:solidFill>
                  <a:srgbClr val="000000"/>
                </a:solidFill>
                <a:ea typeface="ＭＳ Ｐゴシック" charset="-128"/>
                <a:sym typeface="Wingdings" pitchFamily="2" charset="2"/>
              </a:rPr>
              <a:t>21</a:t>
            </a:r>
            <a:r>
              <a:rPr lang="ja-JP" altLang="en-US" sz="2800" dirty="0">
                <a:solidFill>
                  <a:srgbClr val="000000"/>
                </a:solidFill>
                <a:ea typeface="ＭＳ Ｐゴシック" charset="-128"/>
                <a:sym typeface="Wingdings" pitchFamily="2" charset="2"/>
              </a:rPr>
              <a:t>年～昭和</a:t>
            </a:r>
            <a:r>
              <a:rPr lang="en-US" altLang="ja-JP" sz="2800" dirty="0">
                <a:solidFill>
                  <a:srgbClr val="000000"/>
                </a:solidFill>
                <a:ea typeface="ＭＳ Ｐゴシック" charset="-128"/>
                <a:sym typeface="Wingdings" pitchFamily="2" charset="2"/>
              </a:rPr>
              <a:t>35</a:t>
            </a:r>
            <a:r>
              <a:rPr lang="ja-JP" altLang="en-US" sz="2800" dirty="0">
                <a:solidFill>
                  <a:srgbClr val="000000"/>
                </a:solidFill>
                <a:ea typeface="ＭＳ Ｐゴシック" charset="-128"/>
                <a:sym typeface="Wingdings" pitchFamily="2" charset="2"/>
              </a:rPr>
              <a:t>年</a:t>
            </a:r>
            <a:r>
              <a:rPr lang="ja-JP" altLang="en-US" sz="2800" dirty="0" smtClean="0">
                <a:solidFill>
                  <a:srgbClr val="000000"/>
                </a:solidFill>
                <a:ea typeface="ＭＳ Ｐゴシック" charset="-128"/>
                <a:sym typeface="Wingdings" pitchFamily="2" charset="2"/>
              </a:rPr>
              <a:t>は「</a:t>
            </a:r>
            <a:r>
              <a:rPr lang="ja-JP" altLang="en-US" sz="2800" dirty="0">
                <a:solidFill>
                  <a:srgbClr val="000000"/>
                </a:solidFill>
                <a:ea typeface="ＭＳ Ｐゴシック" charset="-128"/>
                <a:sym typeface="Wingdings" pitchFamily="2" charset="2"/>
              </a:rPr>
              <a:t>戦後水害被害額推計」、昭和</a:t>
            </a:r>
            <a:r>
              <a:rPr lang="en-US" altLang="ja-JP" sz="2800" dirty="0">
                <a:solidFill>
                  <a:srgbClr val="000000"/>
                </a:solidFill>
                <a:ea typeface="ＭＳ Ｐゴシック" charset="-128"/>
                <a:sym typeface="Wingdings" pitchFamily="2" charset="2"/>
              </a:rPr>
              <a:t>36</a:t>
            </a:r>
            <a:r>
              <a:rPr lang="ja-JP" altLang="en-US" sz="2800" dirty="0">
                <a:solidFill>
                  <a:srgbClr val="000000"/>
                </a:solidFill>
                <a:ea typeface="ＭＳ Ｐゴシック" charset="-128"/>
                <a:sym typeface="Wingdings" pitchFamily="2" charset="2"/>
              </a:rPr>
              <a:t>年以降は「水害統計」による。</a:t>
            </a:r>
            <a:endParaRPr lang="ja-JP" altLang="en-US" sz="2800" dirty="0" smtClean="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75</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711977380"/>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1586" name="Rectangle 2"/>
          <p:cNvSpPr>
            <a:spLocks noGrp="1" noChangeArrowheads="1"/>
          </p:cNvSpPr>
          <p:nvPr>
            <p:ph type="title"/>
          </p:nvPr>
        </p:nvSpPr>
        <p:spPr>
          <a:xfrm>
            <a:off x="829816" y="548680"/>
            <a:ext cx="7702624" cy="927100"/>
          </a:xfrm>
        </p:spPr>
        <p:txBody>
          <a:bodyPr/>
          <a:lstStyle/>
          <a:p>
            <a:r>
              <a:rPr lang="ja-JP" altLang="en-US" sz="3200" dirty="0">
                <a:solidFill>
                  <a:schemeClr val="tx1"/>
                </a:solidFill>
                <a:latin typeface="HGｺﾞｼｯｸE" pitchFamily="49" charset="-128"/>
                <a:ea typeface="HGｺﾞｼｯｸE" pitchFamily="49" charset="-128"/>
              </a:rPr>
              <a:t>日本における洪水による犠牲者ならびに</a:t>
            </a:r>
            <a:br>
              <a:rPr lang="ja-JP" altLang="en-US" sz="3200" dirty="0">
                <a:solidFill>
                  <a:schemeClr val="tx1"/>
                </a:solidFill>
                <a:latin typeface="HGｺﾞｼｯｸE" pitchFamily="49" charset="-128"/>
                <a:ea typeface="HGｺﾞｼｯｸE" pitchFamily="49" charset="-128"/>
              </a:rPr>
            </a:br>
            <a:r>
              <a:rPr lang="ja-JP" altLang="en-US" sz="3200" dirty="0">
                <a:solidFill>
                  <a:schemeClr val="tx1"/>
                </a:solidFill>
                <a:latin typeface="HGｺﾞｼｯｸE" pitchFamily="49" charset="-128"/>
                <a:ea typeface="HGｺﾞｼｯｸE" pitchFamily="49" charset="-128"/>
              </a:rPr>
              <a:t>経済的損失</a:t>
            </a:r>
            <a:r>
              <a:rPr lang="en-US" altLang="ja-JP" sz="3200" dirty="0" smtClean="0">
                <a:solidFill>
                  <a:schemeClr val="tx1"/>
                </a:solidFill>
                <a:latin typeface="HGｺﾞｼｯｸE" pitchFamily="49" charset="-128"/>
                <a:ea typeface="HGｺﾞｼｯｸE" pitchFamily="49" charset="-128"/>
              </a:rPr>
              <a:t>(2000</a:t>
            </a:r>
            <a:r>
              <a:rPr lang="ja-JP" altLang="en-US" sz="3200" dirty="0">
                <a:solidFill>
                  <a:schemeClr val="tx1"/>
                </a:solidFill>
                <a:latin typeface="HGｺﾞｼｯｸE" pitchFamily="49" charset="-128"/>
                <a:ea typeface="HGｺﾞｼｯｸE" pitchFamily="49" charset="-128"/>
              </a:rPr>
              <a:t>年の値に換算</a:t>
            </a:r>
            <a:r>
              <a:rPr lang="en-US" altLang="ja-JP" sz="3200" dirty="0">
                <a:solidFill>
                  <a:schemeClr val="tx1"/>
                </a:solidFill>
                <a:latin typeface="HGｺﾞｼｯｸE" pitchFamily="49" charset="-128"/>
                <a:ea typeface="HGｺﾞｼｯｸE" pitchFamily="49" charset="-128"/>
              </a:rPr>
              <a:t>)</a:t>
            </a:r>
          </a:p>
        </p:txBody>
      </p:sp>
      <p:graphicFrame>
        <p:nvGraphicFramePr>
          <p:cNvPr id="7" name="グラフ 6"/>
          <p:cNvGraphicFramePr>
            <a:graphicFrameLocks/>
          </p:cNvGraphicFramePr>
          <p:nvPr>
            <p:extLst>
              <p:ext uri="{D42A27DB-BD31-4B8C-83A1-F6EECF244321}">
                <p14:modId xmlns:p14="http://schemas.microsoft.com/office/powerpoint/2010/main" val="2948890187"/>
              </p:ext>
            </p:extLst>
          </p:nvPr>
        </p:nvGraphicFramePr>
        <p:xfrm>
          <a:off x="0" y="1412776"/>
          <a:ext cx="9144000" cy="544522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3"/>
          <p:cNvSpPr txBox="1">
            <a:spLocks noChangeArrowheads="1"/>
          </p:cNvSpPr>
          <p:nvPr/>
        </p:nvSpPr>
        <p:spPr bwMode="auto">
          <a:xfrm>
            <a:off x="7524328" y="6565994"/>
            <a:ext cx="15955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ja-JP" altLang="en-US" sz="1200" dirty="0" smtClean="0">
                <a:solidFill>
                  <a:srgbClr val="000000"/>
                </a:solidFill>
              </a:rPr>
              <a:t>（</a:t>
            </a:r>
            <a:r>
              <a:rPr lang="ja-JP" altLang="en-US" sz="1200" dirty="0">
                <a:solidFill>
                  <a:srgbClr val="000000"/>
                </a:solidFill>
              </a:rPr>
              <a:t>作成</a:t>
            </a:r>
            <a:r>
              <a:rPr lang="ja-JP" altLang="en-US" sz="1200" dirty="0" smtClean="0">
                <a:solidFill>
                  <a:srgbClr val="000000"/>
                </a:solidFill>
              </a:rPr>
              <a:t>：中村</a:t>
            </a:r>
            <a:r>
              <a:rPr lang="ja-JP" altLang="en-US" sz="1200" dirty="0">
                <a:solidFill>
                  <a:srgbClr val="000000"/>
                </a:solidFill>
              </a:rPr>
              <a:t>晋一郎</a:t>
            </a:r>
            <a:r>
              <a:rPr lang="en-US" altLang="ja-JP" sz="1200" dirty="0" smtClean="0">
                <a:solidFill>
                  <a:srgbClr val="000000"/>
                </a:solidFill>
              </a:rPr>
              <a:t>)</a:t>
            </a:r>
            <a:endParaRPr lang="ja-JP" altLang="en-US" sz="1200" dirty="0">
              <a:solidFill>
                <a:srgbClr val="000000"/>
              </a:solidFill>
            </a:endParaRPr>
          </a:p>
        </p:txBody>
      </p:sp>
      <p:sp>
        <p:nvSpPr>
          <p:cNvPr id="9" name="Text Box 3"/>
          <p:cNvSpPr txBox="1">
            <a:spLocks noChangeArrowheads="1"/>
          </p:cNvSpPr>
          <p:nvPr/>
        </p:nvSpPr>
        <p:spPr bwMode="auto">
          <a:xfrm>
            <a:off x="1187624" y="4293096"/>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図</a:t>
            </a:r>
            <a:r>
              <a:rPr lang="en-US" altLang="ja-JP" sz="1800" b="1" dirty="0" smtClean="0">
                <a:solidFill>
                  <a:srgbClr val="000099"/>
                </a:solidFill>
                <a:latin typeface="Times New Roman" pitchFamily="18" charset="0"/>
              </a:rPr>
              <a:t>3-5</a:t>
            </a:r>
            <a:r>
              <a:rPr lang="ja-JP" altLang="en-US" sz="1800" b="1" dirty="0" smtClean="0">
                <a:solidFill>
                  <a:srgbClr val="000099"/>
                </a:solidFill>
                <a:latin typeface="Times New Roman" pitchFamily="18" charset="0"/>
              </a:rPr>
              <a:t> </a:t>
            </a:r>
            <a:r>
              <a:rPr lang="en-US" altLang="ja-JP" sz="1800" b="1" dirty="0" smtClean="0">
                <a:solidFill>
                  <a:srgbClr val="000099"/>
                </a:solidFill>
                <a:latin typeface="Times New Roman" pitchFamily="18" charset="0"/>
              </a:rPr>
              <a:t>(153</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6"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76</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8729645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621184"/>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写真</a:t>
            </a:r>
            <a:r>
              <a:rPr lang="en-US" altLang="ja-JP" sz="4400" b="1" dirty="0" smtClean="0">
                <a:solidFill>
                  <a:srgbClr val="000000"/>
                </a:solidFill>
                <a:ea typeface="ＭＳ Ｐゴシック" charset="-128"/>
              </a:rPr>
              <a:t>3-1</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556792"/>
            <a:ext cx="8610600" cy="506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zh-CN" altLang="en-US" sz="3600" dirty="0">
                <a:solidFill>
                  <a:srgbClr val="000000"/>
                </a:solidFill>
                <a:ea typeface="ＭＳ Ｐゴシック" charset="-128"/>
                <a:sym typeface="Wingdings" pitchFamily="2" charset="2"/>
              </a:rPr>
              <a:t>岩手県奥州市胆沢平野土地改良</a:t>
            </a:r>
            <a:r>
              <a:rPr lang="zh-CN" altLang="en-US" sz="3600" dirty="0" smtClean="0">
                <a:solidFill>
                  <a:srgbClr val="000000"/>
                </a:solidFill>
                <a:ea typeface="ＭＳ Ｐゴシック" charset="-128"/>
                <a:sym typeface="Wingdings" pitchFamily="2" charset="2"/>
              </a:rPr>
              <a:t>区</a:t>
            </a:r>
            <a:r>
              <a:rPr lang="ja-JP" altLang="en-US" sz="3600" dirty="0" smtClean="0">
                <a:solidFill>
                  <a:srgbClr val="000000"/>
                </a:solidFill>
                <a:ea typeface="ＭＳ Ｐゴシック" charset="-128"/>
                <a:sym typeface="Wingdings" pitchFamily="2" charset="2"/>
              </a:rPr>
              <a:t>の円筒分水。</a:t>
            </a:r>
            <a:r>
              <a:rPr lang="en-US" altLang="ja-JP" sz="3600" dirty="0" smtClean="0">
                <a:solidFill>
                  <a:srgbClr val="000000"/>
                </a:solidFill>
                <a:ea typeface="ＭＳ Ｐゴシック" charset="-128"/>
                <a:sym typeface="Wingdings" pitchFamily="2" charset="2"/>
              </a:rPr>
              <a:t>2002</a:t>
            </a:r>
            <a:r>
              <a:rPr lang="ja-JP" altLang="en-US" sz="3600" dirty="0" smtClean="0">
                <a:solidFill>
                  <a:srgbClr val="000000"/>
                </a:solidFill>
                <a:ea typeface="ＭＳ Ｐゴシック" charset="-128"/>
                <a:sym typeface="Wingdings" pitchFamily="2" charset="2"/>
              </a:rPr>
              <a:t>年</a:t>
            </a:r>
            <a:r>
              <a:rPr lang="en-US" altLang="ja-JP" sz="3600" dirty="0" smtClean="0">
                <a:solidFill>
                  <a:srgbClr val="000000"/>
                </a:solidFill>
                <a:ea typeface="ＭＳ Ｐゴシック" charset="-128"/>
                <a:sym typeface="Wingdings" pitchFamily="2" charset="2"/>
              </a:rPr>
              <a:t>5</a:t>
            </a:r>
            <a:r>
              <a:rPr lang="ja-JP" altLang="en-US" sz="3600" dirty="0" smtClean="0">
                <a:solidFill>
                  <a:srgbClr val="000000"/>
                </a:solidFill>
                <a:ea typeface="ＭＳ Ｐゴシック" charset="-128"/>
                <a:sym typeface="Wingdings" pitchFamily="2" charset="2"/>
              </a:rPr>
              <a:t>月著者撮影。</a:t>
            </a:r>
            <a:endParaRPr lang="en-US" altLang="ja-JP" sz="3600" dirty="0" smtClean="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77</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801606625"/>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Box 5"/>
          <p:cNvSpPr txBox="1">
            <a:spLocks noChangeArrowheads="1"/>
          </p:cNvSpPr>
          <p:nvPr/>
        </p:nvSpPr>
        <p:spPr bwMode="auto">
          <a:xfrm>
            <a:off x="395536" y="44624"/>
            <a:ext cx="835292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3200" b="1" dirty="0">
                <a:solidFill>
                  <a:srgbClr val="FFFF00"/>
                </a:solidFill>
              </a:rPr>
              <a:t>岩手県奥州市胆沢平野土地改良区の円筒分水</a:t>
            </a:r>
            <a:endParaRPr lang="en-US" altLang="ja-JP" sz="3200" b="1" dirty="0">
              <a:solidFill>
                <a:srgbClr val="FFFF00"/>
              </a:solidFill>
            </a:endParaRPr>
          </a:p>
        </p:txBody>
      </p:sp>
      <p:sp>
        <p:nvSpPr>
          <p:cNvPr id="6" name="Text Box 3"/>
          <p:cNvSpPr txBox="1">
            <a:spLocks noChangeArrowheads="1"/>
          </p:cNvSpPr>
          <p:nvPr/>
        </p:nvSpPr>
        <p:spPr bwMode="auto">
          <a:xfrm>
            <a:off x="6606078" y="6190342"/>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a:solidFill>
                  <a:srgbClr val="000099"/>
                </a:solidFill>
                <a:latin typeface="Times New Roman" pitchFamily="18" charset="0"/>
              </a:rPr>
              <a:t>写真</a:t>
            </a:r>
            <a:r>
              <a:rPr lang="en-US" altLang="ja-JP" sz="1800" b="1" dirty="0" smtClean="0">
                <a:solidFill>
                  <a:srgbClr val="000099"/>
                </a:solidFill>
                <a:latin typeface="Times New Roman" pitchFamily="18" charset="0"/>
              </a:rPr>
              <a:t>3-1 (162</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5" name="スライド番号プレースホルダー 5"/>
          <p:cNvSpPr>
            <a:spLocks noGrp="1"/>
          </p:cNvSpPr>
          <p:nvPr>
            <p:ph type="sldNum" sz="quarter" idx="12"/>
          </p:nvPr>
        </p:nvSpPr>
        <p:spPr>
          <a:xfrm>
            <a:off x="7203504"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78</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76894509"/>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Box 3"/>
          <p:cNvSpPr txBox="1">
            <a:spLocks noChangeArrowheads="1"/>
          </p:cNvSpPr>
          <p:nvPr/>
        </p:nvSpPr>
        <p:spPr bwMode="auto">
          <a:xfrm>
            <a:off x="24127" y="6538739"/>
            <a:ext cx="2233439"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ja-JP" altLang="en-US" sz="1200" dirty="0" smtClean="0">
                <a:solidFill>
                  <a:schemeClr val="bg1"/>
                </a:solidFill>
              </a:rPr>
              <a:t>（撮影：</a:t>
            </a:r>
            <a:r>
              <a:rPr lang="en-US" altLang="ja-JP" sz="1200" dirty="0" smtClean="0">
                <a:solidFill>
                  <a:schemeClr val="bg1"/>
                </a:solidFill>
              </a:rPr>
              <a:t>2002</a:t>
            </a:r>
            <a:r>
              <a:rPr lang="ja-JP" altLang="en-US" sz="1200" dirty="0" smtClean="0">
                <a:solidFill>
                  <a:schemeClr val="bg1"/>
                </a:solidFill>
              </a:rPr>
              <a:t>年</a:t>
            </a:r>
            <a:r>
              <a:rPr lang="en-US" altLang="ja-JP" sz="1200" dirty="0">
                <a:solidFill>
                  <a:schemeClr val="bg1"/>
                </a:solidFill>
              </a:rPr>
              <a:t>5</a:t>
            </a:r>
            <a:r>
              <a:rPr lang="ja-JP" altLang="en-US" sz="1200" dirty="0" smtClean="0">
                <a:solidFill>
                  <a:schemeClr val="bg1"/>
                </a:solidFill>
              </a:rPr>
              <a:t>月、沖大幹）</a:t>
            </a:r>
            <a:endParaRPr lang="ja-JP" altLang="en-US" sz="1200" dirty="0">
              <a:solidFill>
                <a:schemeClr val="bg1"/>
              </a:solidFill>
            </a:endParaRPr>
          </a:p>
        </p:txBody>
      </p:sp>
      <p:sp>
        <p:nvSpPr>
          <p:cNvPr id="4" name="スライド番号プレースホルダー 5"/>
          <p:cNvSpPr>
            <a:spLocks noGrp="1"/>
          </p:cNvSpPr>
          <p:nvPr>
            <p:ph type="sldNum" sz="quarter" idx="12"/>
          </p:nvPr>
        </p:nvSpPr>
        <p:spPr>
          <a:xfrm>
            <a:off x="7203504" y="19471"/>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79</a:t>
            </a:fld>
            <a:endParaRPr kumimoji="0" lang="en-US" altLang="ja-JP" sz="1400" dirty="0" smtClean="0">
              <a:solidFill>
                <a:srgbClr val="6699FF"/>
              </a:solidFill>
              <a:latin typeface="Courier New" pitchFamily="49" charset="0"/>
            </a:endParaRPr>
          </a:p>
        </p:txBody>
      </p:sp>
      <p:sp>
        <p:nvSpPr>
          <p:cNvPr id="5" name="Text Box 3"/>
          <p:cNvSpPr txBox="1">
            <a:spLocks noChangeArrowheads="1"/>
          </p:cNvSpPr>
          <p:nvPr/>
        </p:nvSpPr>
        <p:spPr bwMode="auto">
          <a:xfrm>
            <a:off x="3491880" y="42670"/>
            <a:ext cx="3528392" cy="276999"/>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(162</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315110402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88992"/>
            <a:ext cx="9144000" cy="393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ChangeArrowheads="1"/>
          </p:cNvSpPr>
          <p:nvPr/>
        </p:nvSpPr>
        <p:spPr bwMode="auto">
          <a:xfrm>
            <a:off x="1331640" y="620688"/>
            <a:ext cx="6480720" cy="936104"/>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6000" b="1" dirty="0" smtClean="0">
                <a:solidFill>
                  <a:srgbClr val="000000"/>
                </a:solidFill>
                <a:ea typeface="ＭＳ Ｐゴシック" charset="-128"/>
              </a:rPr>
              <a:t>世界の主要河川</a:t>
            </a:r>
          </a:p>
        </p:txBody>
      </p:sp>
      <p:sp>
        <p:nvSpPr>
          <p:cNvPr id="6" name="Text Box 3"/>
          <p:cNvSpPr txBox="1">
            <a:spLocks noChangeArrowheads="1"/>
          </p:cNvSpPr>
          <p:nvPr/>
        </p:nvSpPr>
        <p:spPr bwMode="auto">
          <a:xfrm>
            <a:off x="7812360" y="6553877"/>
            <a:ext cx="13075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ja-JP" altLang="en-US" sz="1200" dirty="0" smtClean="0">
                <a:solidFill>
                  <a:srgbClr val="000000"/>
                </a:solidFill>
              </a:rPr>
              <a:t>（作成：山崎大）</a:t>
            </a:r>
            <a:endParaRPr lang="ja-JP" altLang="en-US" sz="1200" dirty="0">
              <a:solidFill>
                <a:srgbClr val="000000"/>
              </a:solidFill>
            </a:endParaRPr>
          </a:p>
        </p:txBody>
      </p:sp>
      <p:sp>
        <p:nvSpPr>
          <p:cNvPr id="7"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8</a:t>
            </a:fld>
            <a:endParaRPr kumimoji="0" lang="en-US" altLang="ja-JP" sz="1400" dirty="0" smtClean="0">
              <a:solidFill>
                <a:srgbClr val="6699FF"/>
              </a:solidFill>
              <a:latin typeface="Courier New" pitchFamily="49" charset="0"/>
            </a:endParaRPr>
          </a:p>
        </p:txBody>
      </p:sp>
      <p:sp>
        <p:nvSpPr>
          <p:cNvPr id="8" name="Text Box 3"/>
          <p:cNvSpPr txBox="1">
            <a:spLocks noChangeArrowheads="1"/>
          </p:cNvSpPr>
          <p:nvPr/>
        </p:nvSpPr>
        <p:spPr bwMode="auto">
          <a:xfrm>
            <a:off x="3517639" y="42670"/>
            <a:ext cx="3574642" cy="369332"/>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(20</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1607883199"/>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621184"/>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写真</a:t>
            </a:r>
            <a:r>
              <a:rPr lang="en-US" altLang="ja-JP" sz="4400" b="1" dirty="0" smtClean="0">
                <a:solidFill>
                  <a:srgbClr val="000000"/>
                </a:solidFill>
                <a:ea typeface="ＭＳ Ｐゴシック" charset="-128"/>
              </a:rPr>
              <a:t>3-2</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556792"/>
            <a:ext cx="8610600" cy="506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zh-TW" altLang="en-US" sz="3600" dirty="0">
                <a:solidFill>
                  <a:srgbClr val="000000"/>
                </a:solidFill>
                <a:ea typeface="ＭＳ Ｐゴシック" charset="-128"/>
                <a:sym typeface="Wingdings" pitchFamily="2" charset="2"/>
              </a:rPr>
              <a:t>山梨県北杜市</a:t>
            </a:r>
            <a:r>
              <a:rPr lang="zh-TW" altLang="en-US" sz="3600" dirty="0" smtClean="0">
                <a:solidFill>
                  <a:srgbClr val="000000"/>
                </a:solidFill>
                <a:ea typeface="ＭＳ Ｐゴシック" charset="-128"/>
                <a:sym typeface="Wingdings" pitchFamily="2" charset="2"/>
              </a:rPr>
              <a:t>三分</a:t>
            </a:r>
            <a:r>
              <a:rPr lang="zh-TW" altLang="en-US" sz="3600" dirty="0">
                <a:solidFill>
                  <a:srgbClr val="000000"/>
                </a:solidFill>
                <a:ea typeface="ＭＳ Ｐゴシック" charset="-128"/>
                <a:sym typeface="Wingdings" pitchFamily="2" charset="2"/>
              </a:rPr>
              <a:t>一湧水</a:t>
            </a:r>
            <a:r>
              <a:rPr lang="zh-TW" altLang="en-US" sz="3600" dirty="0" smtClean="0">
                <a:solidFill>
                  <a:srgbClr val="000000"/>
                </a:solidFill>
                <a:ea typeface="ＭＳ Ｐゴシック" charset="-128"/>
                <a:sym typeface="Wingdings" pitchFamily="2" charset="2"/>
              </a:rPr>
              <a:t>（</a:t>
            </a:r>
            <a:r>
              <a:rPr lang="en-US" altLang="zh-TW" sz="3600" dirty="0" smtClean="0">
                <a:solidFill>
                  <a:srgbClr val="000000"/>
                </a:solidFill>
                <a:ea typeface="ＭＳ Ｐゴシック" charset="-128"/>
                <a:sym typeface="Wingdings" pitchFamily="2" charset="2"/>
              </a:rPr>
              <a:t>2009</a:t>
            </a:r>
            <a:r>
              <a:rPr lang="zh-TW" altLang="en-US" sz="3600" dirty="0">
                <a:solidFill>
                  <a:srgbClr val="000000"/>
                </a:solidFill>
                <a:ea typeface="ＭＳ Ｐゴシック" charset="-128"/>
                <a:sym typeface="Wingdings" pitchFamily="2" charset="2"/>
              </a:rPr>
              <a:t>年</a:t>
            </a:r>
            <a:r>
              <a:rPr lang="en-US" altLang="zh-TW" sz="3600" dirty="0" smtClean="0">
                <a:solidFill>
                  <a:srgbClr val="000000"/>
                </a:solidFill>
                <a:ea typeface="ＭＳ Ｐゴシック" charset="-128"/>
                <a:sym typeface="Wingdings" pitchFamily="2" charset="2"/>
              </a:rPr>
              <a:t>10</a:t>
            </a:r>
            <a:r>
              <a:rPr lang="zh-TW" altLang="en-US" sz="3600" dirty="0" smtClean="0">
                <a:solidFill>
                  <a:srgbClr val="000000"/>
                </a:solidFill>
                <a:ea typeface="ＭＳ Ｐゴシック" charset="-128"/>
                <a:sym typeface="Wingdings" pitchFamily="2" charset="2"/>
              </a:rPr>
              <a:t>月</a:t>
            </a:r>
            <a:r>
              <a:rPr lang="ja-JP" altLang="en-US" sz="3600" dirty="0">
                <a:solidFill>
                  <a:srgbClr val="000000"/>
                </a:solidFill>
                <a:ea typeface="ＭＳ Ｐゴシック" charset="-128"/>
                <a:sym typeface="Wingdings" pitchFamily="2" charset="2"/>
              </a:rPr>
              <a:t>著者</a:t>
            </a:r>
            <a:r>
              <a:rPr lang="zh-TW" altLang="en-US" sz="3600" dirty="0" smtClean="0">
                <a:solidFill>
                  <a:srgbClr val="000000"/>
                </a:solidFill>
                <a:ea typeface="ＭＳ Ｐゴシック" charset="-128"/>
                <a:sym typeface="Wingdings" pitchFamily="2" charset="2"/>
              </a:rPr>
              <a:t>撮影</a:t>
            </a:r>
            <a:r>
              <a:rPr lang="zh-TW" altLang="en-US" sz="3600" dirty="0">
                <a:solidFill>
                  <a:srgbClr val="000000"/>
                </a:solidFill>
                <a:ea typeface="ＭＳ Ｐゴシック" charset="-128"/>
                <a:sym typeface="Wingdings" pitchFamily="2" charset="2"/>
              </a:rPr>
              <a:t>）</a:t>
            </a: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80</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49604464"/>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3"/>
          <p:cNvSpPr>
            <a:spLocks noChangeArrowheads="1"/>
          </p:cNvSpPr>
          <p:nvPr/>
        </p:nvSpPr>
        <p:spPr bwMode="auto">
          <a:xfrm>
            <a:off x="395536" y="116632"/>
            <a:ext cx="8352928" cy="516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Clr>
                <a:srgbClr val="333399"/>
              </a:buClr>
            </a:pPr>
            <a:r>
              <a:rPr lang="ja-JP" altLang="en-US" sz="3200" b="1" dirty="0" smtClean="0">
                <a:solidFill>
                  <a:srgbClr val="FFFF00"/>
                </a:solidFill>
                <a:sym typeface="Wingdings" pitchFamily="2" charset="2"/>
              </a:rPr>
              <a:t>三分一湧水</a:t>
            </a:r>
            <a:r>
              <a:rPr lang="ja-JP" altLang="en-US" sz="3200" b="1" dirty="0">
                <a:solidFill>
                  <a:srgbClr val="FFFF00"/>
                </a:solidFill>
                <a:sym typeface="Wingdings" pitchFamily="2" charset="2"/>
              </a:rPr>
              <a:t>（山梨県北杜市、</a:t>
            </a:r>
            <a:r>
              <a:rPr lang="en-US" altLang="ja-JP" sz="3200" b="1" dirty="0" smtClean="0">
                <a:solidFill>
                  <a:srgbClr val="FFFF00"/>
                </a:solidFill>
                <a:sym typeface="Wingdings" pitchFamily="2" charset="2"/>
              </a:rPr>
              <a:t>2009</a:t>
            </a:r>
            <a:r>
              <a:rPr lang="ja-JP" altLang="en-US" sz="3200" b="1" dirty="0" smtClean="0">
                <a:solidFill>
                  <a:srgbClr val="FFFF00"/>
                </a:solidFill>
                <a:sym typeface="Wingdings" pitchFamily="2" charset="2"/>
              </a:rPr>
              <a:t>年</a:t>
            </a:r>
            <a:r>
              <a:rPr lang="en-US" altLang="ja-JP" sz="3200" b="1" dirty="0" smtClean="0">
                <a:solidFill>
                  <a:srgbClr val="FFFF00"/>
                </a:solidFill>
                <a:sym typeface="Wingdings" pitchFamily="2" charset="2"/>
              </a:rPr>
              <a:t>10</a:t>
            </a:r>
            <a:r>
              <a:rPr lang="ja-JP" altLang="en-US" sz="3200" b="1" dirty="0" smtClean="0">
                <a:solidFill>
                  <a:srgbClr val="FFFF00"/>
                </a:solidFill>
                <a:sym typeface="Wingdings" pitchFamily="2" charset="2"/>
              </a:rPr>
              <a:t>月撮影）</a:t>
            </a:r>
            <a:endParaRPr lang="ja-JP" altLang="en-US" sz="3200" b="1" dirty="0">
              <a:solidFill>
                <a:srgbClr val="FFFF00"/>
              </a:solidFill>
              <a:sym typeface="Wingdings" pitchFamily="2" charset="2"/>
            </a:endParaRPr>
          </a:p>
        </p:txBody>
      </p:sp>
      <p:sp>
        <p:nvSpPr>
          <p:cNvPr id="8" name="Text Box 3"/>
          <p:cNvSpPr txBox="1">
            <a:spLocks noChangeArrowheads="1"/>
          </p:cNvSpPr>
          <p:nvPr/>
        </p:nvSpPr>
        <p:spPr bwMode="auto">
          <a:xfrm>
            <a:off x="0" y="6173067"/>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a:solidFill>
                  <a:srgbClr val="000099"/>
                </a:solidFill>
                <a:latin typeface="Times New Roman" pitchFamily="18" charset="0"/>
              </a:rPr>
              <a:t>写真</a:t>
            </a:r>
            <a:r>
              <a:rPr lang="en-US" altLang="ja-JP" sz="1800" b="1" dirty="0" smtClean="0">
                <a:solidFill>
                  <a:srgbClr val="000099"/>
                </a:solidFill>
                <a:latin typeface="Times New Roman" pitchFamily="18" charset="0"/>
              </a:rPr>
              <a:t>3-2 (163</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5" name="スライド番号プレースホルダー 5"/>
          <p:cNvSpPr>
            <a:spLocks noGrp="1"/>
          </p:cNvSpPr>
          <p:nvPr>
            <p:ph type="sldNum" sz="quarter" idx="12"/>
          </p:nvPr>
        </p:nvSpPr>
        <p:spPr>
          <a:xfrm>
            <a:off x="7203504"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81</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98401222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3-6</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700808"/>
            <a:ext cx="8610600" cy="492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zh-TW" altLang="en-US" sz="3600" dirty="0" smtClean="0">
                <a:solidFill>
                  <a:srgbClr val="000000"/>
                </a:solidFill>
                <a:ea typeface="ＭＳ Ｐゴシック" charset="-128"/>
                <a:sym typeface="Wingdings" pitchFamily="2" charset="2"/>
              </a:rPr>
              <a:t>都道府県</a:t>
            </a:r>
            <a:r>
              <a:rPr lang="zh-TW" altLang="en-US" sz="3600" dirty="0">
                <a:solidFill>
                  <a:srgbClr val="000000"/>
                </a:solidFill>
                <a:ea typeface="ＭＳ Ｐゴシック" charset="-128"/>
                <a:sym typeface="Wingdings" pitchFamily="2" charset="2"/>
              </a:rPr>
              <a:t>別食料自給率（</a:t>
            </a:r>
            <a:r>
              <a:rPr lang="en-US" altLang="zh-TW" sz="3600" dirty="0" smtClean="0">
                <a:solidFill>
                  <a:srgbClr val="000000"/>
                </a:solidFill>
                <a:ea typeface="ＭＳ Ｐゴシック" charset="-128"/>
                <a:sym typeface="Wingdings" pitchFamily="2" charset="2"/>
              </a:rPr>
              <a:t>20</a:t>
            </a:r>
            <a:r>
              <a:rPr lang="en-US" altLang="ja-JP" sz="3600" dirty="0" smtClean="0">
                <a:solidFill>
                  <a:srgbClr val="000000"/>
                </a:solidFill>
                <a:ea typeface="ＭＳ Ｐゴシック" charset="-128"/>
                <a:sym typeface="Wingdings" pitchFamily="2" charset="2"/>
              </a:rPr>
              <a:t>08</a:t>
            </a:r>
            <a:r>
              <a:rPr lang="zh-TW" altLang="en-US" sz="3600" dirty="0" smtClean="0">
                <a:solidFill>
                  <a:srgbClr val="000000"/>
                </a:solidFill>
                <a:ea typeface="ＭＳ Ｐゴシック" charset="-128"/>
                <a:sym typeface="Wingdings" pitchFamily="2" charset="2"/>
              </a:rPr>
              <a:t>年度）</a:t>
            </a:r>
            <a:endParaRPr lang="en-US" altLang="zh-TW" sz="3600"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endParaRPr lang="en-US" altLang="zh-TW" sz="3600" dirty="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ja-JP" altLang="en-US" sz="3600" dirty="0">
                <a:solidFill>
                  <a:srgbClr val="000000"/>
                </a:solidFill>
                <a:ea typeface="ＭＳ Ｐゴシック" charset="-128"/>
                <a:sym typeface="Wingdings" pitchFamily="2" charset="2"/>
              </a:rPr>
              <a:t>農林</a:t>
            </a:r>
            <a:r>
              <a:rPr lang="ja-JP" altLang="en-US" sz="3600" dirty="0" smtClean="0">
                <a:solidFill>
                  <a:srgbClr val="000000"/>
                </a:solidFill>
                <a:ea typeface="ＭＳ Ｐゴシック" charset="-128"/>
                <a:sym typeface="Wingdings" pitchFamily="2" charset="2"/>
              </a:rPr>
              <a:t>水産省「平成</a:t>
            </a:r>
            <a:r>
              <a:rPr lang="en-US" altLang="ja-JP" sz="3600" dirty="0">
                <a:solidFill>
                  <a:srgbClr val="000000"/>
                </a:solidFill>
                <a:ea typeface="ＭＳ Ｐゴシック" charset="-128"/>
                <a:sym typeface="Wingdings" pitchFamily="2" charset="2"/>
              </a:rPr>
              <a:t>21</a:t>
            </a:r>
            <a:r>
              <a:rPr lang="ja-JP" altLang="en-US" sz="3600" dirty="0">
                <a:solidFill>
                  <a:srgbClr val="000000"/>
                </a:solidFill>
                <a:ea typeface="ＭＳ Ｐゴシック" charset="-128"/>
                <a:sym typeface="Wingdings" pitchFamily="2" charset="2"/>
              </a:rPr>
              <a:t>年度 都道府県別食料自給率に</a:t>
            </a:r>
            <a:r>
              <a:rPr lang="ja-JP" altLang="en-US" sz="3600" dirty="0" smtClean="0">
                <a:solidFill>
                  <a:srgbClr val="000000"/>
                </a:solidFill>
                <a:ea typeface="ＭＳ Ｐゴシック" charset="-128"/>
                <a:sym typeface="Wingdings" pitchFamily="2" charset="2"/>
              </a:rPr>
              <a:t>ついて」より。</a:t>
            </a:r>
            <a:endParaRPr lang="en-US" altLang="zh-TW" sz="3600"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en-US" altLang="zh-TW" sz="3600" dirty="0" smtClean="0">
                <a:solidFill>
                  <a:srgbClr val="000000"/>
                </a:solidFill>
                <a:ea typeface="ＭＳ Ｐゴシック" charset="-128"/>
                <a:sym typeface="Wingdings" pitchFamily="2" charset="2"/>
              </a:rPr>
              <a:t>http</a:t>
            </a:r>
            <a:r>
              <a:rPr lang="en-US" altLang="zh-TW" sz="3600" dirty="0">
                <a:solidFill>
                  <a:srgbClr val="000000"/>
                </a:solidFill>
                <a:ea typeface="ＭＳ Ｐゴシック" charset="-128"/>
                <a:sym typeface="Wingdings" pitchFamily="2" charset="2"/>
              </a:rPr>
              <a:t>://www.maff.go.jp/j/zyukyu/zikyu_ritu/pdf/ws.pdf</a:t>
            </a:r>
            <a:endParaRPr lang="zh-TW" altLang="en-US" sz="3600" dirty="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endParaRPr lang="en-US" altLang="ja-JP" sz="3600"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endParaRPr lang="ja-JP" altLang="en-US" sz="3600" dirty="0" smtClean="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82</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18110163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28" y="509786"/>
            <a:ext cx="7272807" cy="629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6582399" y="6164240"/>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図</a:t>
            </a:r>
            <a:r>
              <a:rPr lang="en-US" altLang="ja-JP" sz="1800" b="1" dirty="0" smtClean="0">
                <a:solidFill>
                  <a:srgbClr val="000099"/>
                </a:solidFill>
                <a:latin typeface="Times New Roman" pitchFamily="18" charset="0"/>
              </a:rPr>
              <a:t>3-6 (166</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2" name="正方形/長方形 1"/>
          <p:cNvSpPr/>
          <p:nvPr/>
        </p:nvSpPr>
        <p:spPr>
          <a:xfrm>
            <a:off x="3923928" y="5526987"/>
            <a:ext cx="5112568" cy="566309"/>
          </a:xfrm>
          <a:prstGeom prst="rect">
            <a:avLst/>
          </a:prstGeom>
        </p:spPr>
        <p:txBody>
          <a:bodyPr wrap="square">
            <a:spAutoFit/>
          </a:bodyPr>
          <a:lstStyle/>
          <a:p>
            <a:pPr>
              <a:spcBef>
                <a:spcPct val="20000"/>
              </a:spcBef>
              <a:buClr>
                <a:srgbClr val="333399"/>
              </a:buClr>
            </a:pPr>
            <a:r>
              <a:rPr lang="ja-JP" altLang="en-US" sz="1400" b="1" dirty="0">
                <a:solidFill>
                  <a:srgbClr val="000000"/>
                </a:solidFill>
                <a:ea typeface="ＭＳ Ｐゴシック" charset="-128"/>
                <a:sym typeface="Wingdings" pitchFamily="2" charset="2"/>
              </a:rPr>
              <a:t>農林水産省「平成</a:t>
            </a:r>
            <a:r>
              <a:rPr lang="en-US" altLang="ja-JP" sz="1400" b="1" dirty="0">
                <a:solidFill>
                  <a:srgbClr val="000000"/>
                </a:solidFill>
                <a:ea typeface="ＭＳ Ｐゴシック" charset="-128"/>
                <a:sym typeface="Wingdings" pitchFamily="2" charset="2"/>
              </a:rPr>
              <a:t>21</a:t>
            </a:r>
            <a:r>
              <a:rPr lang="ja-JP" altLang="en-US" sz="1400" b="1" dirty="0">
                <a:solidFill>
                  <a:srgbClr val="000000"/>
                </a:solidFill>
                <a:ea typeface="ＭＳ Ｐゴシック" charset="-128"/>
                <a:sym typeface="Wingdings" pitchFamily="2" charset="2"/>
              </a:rPr>
              <a:t>年度 都道府県別食料自給率について」より。</a:t>
            </a:r>
            <a:endParaRPr lang="en-US" altLang="zh-TW" sz="1400" b="1" dirty="0">
              <a:solidFill>
                <a:srgbClr val="000000"/>
              </a:solidFill>
              <a:ea typeface="ＭＳ Ｐゴシック" charset="-128"/>
              <a:sym typeface="Wingdings" pitchFamily="2" charset="2"/>
            </a:endParaRPr>
          </a:p>
          <a:p>
            <a:pPr>
              <a:spcBef>
                <a:spcPct val="20000"/>
              </a:spcBef>
              <a:buClr>
                <a:srgbClr val="333399"/>
              </a:buClr>
            </a:pPr>
            <a:r>
              <a:rPr lang="en-US" altLang="zh-TW" sz="1400" b="1" dirty="0">
                <a:solidFill>
                  <a:srgbClr val="000000"/>
                </a:solidFill>
                <a:ea typeface="ＭＳ Ｐゴシック" charset="-128"/>
                <a:sym typeface="Wingdings" pitchFamily="2" charset="2"/>
              </a:rPr>
              <a:t>http://www.maff.go.jp/j/zyukyu/zikyu_ritu/pdf/ws.pdf</a:t>
            </a:r>
            <a:endParaRPr lang="zh-TW" altLang="en-US" sz="1400" b="1" dirty="0">
              <a:solidFill>
                <a:srgbClr val="000000"/>
              </a:solidFill>
              <a:ea typeface="ＭＳ Ｐゴシック" charset="-128"/>
              <a:sym typeface="Wingdings" pitchFamily="2" charset="2"/>
            </a:endParaRPr>
          </a:p>
        </p:txBody>
      </p:sp>
      <p:sp>
        <p:nvSpPr>
          <p:cNvPr id="5" name="Text Box 3"/>
          <p:cNvSpPr txBox="1">
            <a:spLocks noChangeArrowheads="1"/>
          </p:cNvSpPr>
          <p:nvPr/>
        </p:nvSpPr>
        <p:spPr bwMode="auto">
          <a:xfrm>
            <a:off x="4860032" y="6453336"/>
            <a:ext cx="15955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ja-JP" altLang="en-US" sz="1200" dirty="0" smtClean="0">
                <a:solidFill>
                  <a:srgbClr val="000000"/>
                </a:solidFill>
              </a:rPr>
              <a:t>（</a:t>
            </a:r>
            <a:r>
              <a:rPr lang="ja-JP" altLang="en-US" sz="1200" dirty="0">
                <a:solidFill>
                  <a:srgbClr val="000000"/>
                </a:solidFill>
              </a:rPr>
              <a:t>作成</a:t>
            </a:r>
            <a:r>
              <a:rPr lang="ja-JP" altLang="en-US" sz="1200" dirty="0" smtClean="0">
                <a:solidFill>
                  <a:srgbClr val="000000"/>
                </a:solidFill>
              </a:rPr>
              <a:t>：中村</a:t>
            </a:r>
            <a:r>
              <a:rPr lang="ja-JP" altLang="en-US" sz="1200" dirty="0">
                <a:solidFill>
                  <a:srgbClr val="000000"/>
                </a:solidFill>
              </a:rPr>
              <a:t>晋一郎</a:t>
            </a:r>
            <a:r>
              <a:rPr lang="en-US" altLang="ja-JP" sz="1200" dirty="0" smtClean="0">
                <a:solidFill>
                  <a:srgbClr val="000000"/>
                </a:solidFill>
              </a:rPr>
              <a:t>)</a:t>
            </a:r>
            <a:endParaRPr lang="ja-JP" altLang="en-US" sz="1200" dirty="0">
              <a:solidFill>
                <a:srgbClr val="000000"/>
              </a:solidFill>
            </a:endParaRPr>
          </a:p>
        </p:txBody>
      </p:sp>
      <p:sp>
        <p:nvSpPr>
          <p:cNvPr id="6" name="Text Box 3"/>
          <p:cNvSpPr txBox="1">
            <a:spLocks noChangeArrowheads="1"/>
          </p:cNvSpPr>
          <p:nvPr/>
        </p:nvSpPr>
        <p:spPr bwMode="auto">
          <a:xfrm>
            <a:off x="3634183" y="4521314"/>
            <a:ext cx="5330305" cy="707886"/>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fontAlgn="ctr" hangingPunct="1"/>
            <a:r>
              <a:rPr lang="zh-TW" altLang="en-US" sz="4000" b="1" dirty="0">
                <a:solidFill>
                  <a:srgbClr val="000099"/>
                </a:solidFill>
              </a:rPr>
              <a:t>都道府県別食料自給率</a:t>
            </a:r>
            <a:endParaRPr lang="en-US" altLang="ja-JP" sz="4000" b="1" dirty="0">
              <a:solidFill>
                <a:srgbClr val="000099"/>
              </a:solidFill>
            </a:endParaRPr>
          </a:p>
        </p:txBody>
      </p:sp>
      <p:sp>
        <p:nvSpPr>
          <p:cNvPr id="7"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83</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41036221"/>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02" name="Picture 2" descr="map12068878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6521"/>
            <a:ext cx="9144000" cy="5721350"/>
          </a:xfrm>
          <a:prstGeom prst="rect">
            <a:avLst/>
          </a:prstGeom>
          <a:noFill/>
          <a:extLst>
            <a:ext uri="{909E8E84-426E-40DD-AFC4-6F175D3DCCD1}">
              <a14:hiddenFill xmlns:a14="http://schemas.microsoft.com/office/drawing/2010/main">
                <a:solidFill>
                  <a:srgbClr val="FFFFFF"/>
                </a:solidFill>
              </a14:hiddenFill>
            </a:ext>
          </a:extLst>
        </p:spPr>
      </p:pic>
      <p:sp>
        <p:nvSpPr>
          <p:cNvPr id="2764844" name="Text Box 44"/>
          <p:cNvSpPr txBox="1">
            <a:spLocks noChangeArrowheads="1"/>
          </p:cNvSpPr>
          <p:nvPr/>
        </p:nvSpPr>
        <p:spPr bwMode="auto">
          <a:xfrm>
            <a:off x="7308850" y="4005263"/>
            <a:ext cx="1406525"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宮城</a:t>
            </a:r>
            <a:r>
              <a:rPr lang="en-US" altLang="ja-JP" sz="2400" b="1" smtClean="0">
                <a:solidFill>
                  <a:srgbClr val="000000"/>
                </a:solidFill>
                <a:latin typeface="Times New Roman" pitchFamily="18" charset="0"/>
              </a:rPr>
              <a:t>84%</a:t>
            </a:r>
          </a:p>
        </p:txBody>
      </p:sp>
      <p:sp>
        <p:nvSpPr>
          <p:cNvPr id="2764845" name="Text Box 45"/>
          <p:cNvSpPr txBox="1">
            <a:spLocks noChangeArrowheads="1"/>
          </p:cNvSpPr>
          <p:nvPr/>
        </p:nvSpPr>
        <p:spPr bwMode="auto">
          <a:xfrm>
            <a:off x="7308850" y="4551363"/>
            <a:ext cx="1406525"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福島</a:t>
            </a:r>
            <a:r>
              <a:rPr lang="en-US" altLang="ja-JP" sz="2400" b="1" smtClean="0">
                <a:solidFill>
                  <a:srgbClr val="000000"/>
                </a:solidFill>
                <a:latin typeface="Times New Roman" pitchFamily="18" charset="0"/>
              </a:rPr>
              <a:t>85%</a:t>
            </a:r>
          </a:p>
        </p:txBody>
      </p:sp>
      <p:sp>
        <p:nvSpPr>
          <p:cNvPr id="2764803" name="Rectangle 3"/>
          <p:cNvSpPr>
            <a:spLocks noChangeArrowheads="1"/>
          </p:cNvSpPr>
          <p:nvPr/>
        </p:nvSpPr>
        <p:spPr bwMode="auto">
          <a:xfrm>
            <a:off x="684213" y="333375"/>
            <a:ext cx="8280400" cy="676275"/>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000" b="1" smtClean="0">
                <a:solidFill>
                  <a:srgbClr val="000000"/>
                </a:solidFill>
                <a:latin typeface="Times New Roman" pitchFamily="18" charset="0"/>
              </a:rPr>
              <a:t>都道府県別食料自給率（</a:t>
            </a:r>
            <a:r>
              <a:rPr lang="en-US" altLang="ja-JP" sz="4000" b="1" smtClean="0">
                <a:solidFill>
                  <a:srgbClr val="000000"/>
                </a:solidFill>
                <a:latin typeface="Times New Roman" pitchFamily="18" charset="0"/>
              </a:rPr>
              <a:t>2004</a:t>
            </a:r>
            <a:r>
              <a:rPr lang="ja-JP" altLang="en-US" sz="4000" b="1" smtClean="0">
                <a:solidFill>
                  <a:srgbClr val="000000"/>
                </a:solidFill>
                <a:latin typeface="Times New Roman" pitchFamily="18" charset="0"/>
              </a:rPr>
              <a:t>年度）</a:t>
            </a:r>
            <a:endParaRPr lang="en-US" altLang="ja-JP" sz="4000" b="1" smtClean="0">
              <a:solidFill>
                <a:srgbClr val="000000"/>
              </a:solidFill>
              <a:latin typeface="Times New Roman" pitchFamily="18" charset="0"/>
            </a:endParaRPr>
          </a:p>
        </p:txBody>
      </p:sp>
      <p:sp>
        <p:nvSpPr>
          <p:cNvPr id="2764804" name="Line 4"/>
          <p:cNvSpPr>
            <a:spLocks noChangeShapeType="1"/>
          </p:cNvSpPr>
          <p:nvPr/>
        </p:nvSpPr>
        <p:spPr bwMode="auto">
          <a:xfrm flipV="1">
            <a:off x="5219700" y="5300663"/>
            <a:ext cx="1800225" cy="433387"/>
          </a:xfrm>
          <a:prstGeom prst="line">
            <a:avLst/>
          </a:prstGeom>
          <a:noFill/>
          <a:ln w="50800">
            <a:solidFill>
              <a:srgbClr val="80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05" name="Text Box 5"/>
          <p:cNvSpPr txBox="1">
            <a:spLocks noChangeArrowheads="1"/>
          </p:cNvSpPr>
          <p:nvPr/>
        </p:nvSpPr>
        <p:spPr bwMode="auto">
          <a:xfrm>
            <a:off x="7019925" y="5084763"/>
            <a:ext cx="1368425"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東京</a:t>
            </a:r>
            <a:r>
              <a:rPr lang="en-US" altLang="ja-JP" sz="2400" b="1" smtClean="0">
                <a:solidFill>
                  <a:srgbClr val="000000"/>
                </a:solidFill>
                <a:latin typeface="Times New Roman" pitchFamily="18" charset="0"/>
              </a:rPr>
              <a:t>1%</a:t>
            </a:r>
          </a:p>
        </p:txBody>
      </p:sp>
      <p:sp>
        <p:nvSpPr>
          <p:cNvPr id="2764806" name="Line 6"/>
          <p:cNvSpPr>
            <a:spLocks noChangeShapeType="1"/>
          </p:cNvSpPr>
          <p:nvPr/>
        </p:nvSpPr>
        <p:spPr bwMode="auto">
          <a:xfrm flipH="1" flipV="1">
            <a:off x="6119813" y="1663700"/>
            <a:ext cx="900112" cy="571500"/>
          </a:xfrm>
          <a:prstGeom prst="line">
            <a:avLst/>
          </a:prstGeom>
          <a:noFill/>
          <a:ln w="50800">
            <a:solidFill>
              <a:srgbClr val="008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07" name="Text Box 7"/>
          <p:cNvSpPr txBox="1">
            <a:spLocks noChangeArrowheads="1"/>
          </p:cNvSpPr>
          <p:nvPr/>
        </p:nvSpPr>
        <p:spPr bwMode="auto">
          <a:xfrm>
            <a:off x="4967288" y="1282700"/>
            <a:ext cx="1152525" cy="755650"/>
          </a:xfrm>
          <a:prstGeom prst="rect">
            <a:avLst/>
          </a:prstGeom>
          <a:solidFill>
            <a:srgbClr val="CCFFCC"/>
          </a:solidFill>
          <a:ln w="254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北海道</a:t>
            </a:r>
            <a:r>
              <a:rPr lang="en-US" altLang="ja-JP" sz="2400" b="1" smtClean="0">
                <a:solidFill>
                  <a:srgbClr val="000000"/>
                </a:solidFill>
                <a:latin typeface="Times New Roman" pitchFamily="18" charset="0"/>
              </a:rPr>
              <a:t>200%</a:t>
            </a:r>
          </a:p>
        </p:txBody>
      </p:sp>
      <p:sp>
        <p:nvSpPr>
          <p:cNvPr id="2764808" name="Text Box 8"/>
          <p:cNvSpPr txBox="1">
            <a:spLocks noChangeArrowheads="1"/>
          </p:cNvSpPr>
          <p:nvPr/>
        </p:nvSpPr>
        <p:spPr bwMode="auto">
          <a:xfrm>
            <a:off x="7740650" y="2997200"/>
            <a:ext cx="1152525" cy="755650"/>
          </a:xfrm>
          <a:prstGeom prst="rect">
            <a:avLst/>
          </a:prstGeom>
          <a:solidFill>
            <a:srgbClr val="CCFFCC"/>
          </a:solidFill>
          <a:ln w="254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岩手</a:t>
            </a:r>
            <a:r>
              <a:rPr lang="en-US" altLang="ja-JP" sz="2400" b="1" smtClean="0">
                <a:solidFill>
                  <a:srgbClr val="000000"/>
                </a:solidFill>
                <a:latin typeface="Times New Roman" pitchFamily="18" charset="0"/>
              </a:rPr>
              <a:t>106%</a:t>
            </a:r>
          </a:p>
        </p:txBody>
      </p:sp>
      <p:sp>
        <p:nvSpPr>
          <p:cNvPr id="2764809" name="Line 9"/>
          <p:cNvSpPr>
            <a:spLocks noChangeShapeType="1"/>
          </p:cNvSpPr>
          <p:nvPr/>
        </p:nvSpPr>
        <p:spPr bwMode="auto">
          <a:xfrm flipV="1">
            <a:off x="6578600" y="3429000"/>
            <a:ext cx="1089025" cy="615950"/>
          </a:xfrm>
          <a:prstGeom prst="line">
            <a:avLst/>
          </a:prstGeom>
          <a:noFill/>
          <a:ln w="50800">
            <a:solidFill>
              <a:srgbClr val="008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10" name="Text Box 10"/>
          <p:cNvSpPr txBox="1">
            <a:spLocks noChangeArrowheads="1"/>
          </p:cNvSpPr>
          <p:nvPr/>
        </p:nvSpPr>
        <p:spPr bwMode="auto">
          <a:xfrm>
            <a:off x="179388" y="3429000"/>
            <a:ext cx="53292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2400" b="1" dirty="0" smtClean="0">
                <a:solidFill>
                  <a:srgbClr val="000000"/>
                </a:solidFill>
                <a:latin typeface="Times New Roman" pitchFamily="18" charset="0"/>
              </a:rPr>
              <a:t>日本の食料自給率（カロリーベース）は約 </a:t>
            </a:r>
            <a:r>
              <a:rPr lang="en-US" altLang="ja-JP" sz="2400" b="1" dirty="0" smtClean="0">
                <a:solidFill>
                  <a:srgbClr val="000000"/>
                </a:solidFill>
                <a:latin typeface="Times New Roman" pitchFamily="18" charset="0"/>
              </a:rPr>
              <a:t>40 %</a:t>
            </a:r>
            <a:r>
              <a:rPr lang="ja-JP" altLang="en-US" sz="2400" b="1" dirty="0" smtClean="0">
                <a:solidFill>
                  <a:srgbClr val="000000"/>
                </a:solidFill>
                <a:latin typeface="Times New Roman" pitchFamily="18" charset="0"/>
              </a:rPr>
              <a:t>だが</a:t>
            </a:r>
            <a:r>
              <a:rPr lang="en-US" altLang="ja-JP" sz="2400" b="1" dirty="0" smtClean="0">
                <a:solidFill>
                  <a:srgbClr val="000000"/>
                </a:solidFill>
                <a:latin typeface="Times New Roman" pitchFamily="18" charset="0"/>
              </a:rPr>
              <a:t>….?</a:t>
            </a:r>
          </a:p>
        </p:txBody>
      </p:sp>
      <p:sp>
        <p:nvSpPr>
          <p:cNvPr id="2764811" name="Text Box 11"/>
          <p:cNvSpPr txBox="1">
            <a:spLocks noChangeArrowheads="1"/>
          </p:cNvSpPr>
          <p:nvPr/>
        </p:nvSpPr>
        <p:spPr bwMode="auto">
          <a:xfrm>
            <a:off x="7010400" y="6021388"/>
            <a:ext cx="1655763"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神奈川</a:t>
            </a:r>
            <a:r>
              <a:rPr lang="en-US" altLang="ja-JP" sz="2400" b="1" smtClean="0">
                <a:solidFill>
                  <a:srgbClr val="000000"/>
                </a:solidFill>
                <a:latin typeface="Times New Roman" pitchFamily="18" charset="0"/>
              </a:rPr>
              <a:t>3%</a:t>
            </a:r>
          </a:p>
        </p:txBody>
      </p:sp>
      <p:sp>
        <p:nvSpPr>
          <p:cNvPr id="2764812" name="Line 12"/>
          <p:cNvSpPr>
            <a:spLocks noChangeShapeType="1"/>
          </p:cNvSpPr>
          <p:nvPr/>
        </p:nvSpPr>
        <p:spPr bwMode="auto">
          <a:xfrm>
            <a:off x="5076825" y="5876925"/>
            <a:ext cx="1943100" cy="288925"/>
          </a:xfrm>
          <a:prstGeom prst="line">
            <a:avLst/>
          </a:prstGeom>
          <a:noFill/>
          <a:ln w="50800">
            <a:solidFill>
              <a:srgbClr val="80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13" name="Line 13"/>
          <p:cNvSpPr>
            <a:spLocks noChangeShapeType="1"/>
          </p:cNvSpPr>
          <p:nvPr/>
        </p:nvSpPr>
        <p:spPr bwMode="auto">
          <a:xfrm>
            <a:off x="1836738" y="5876925"/>
            <a:ext cx="1077912" cy="504825"/>
          </a:xfrm>
          <a:prstGeom prst="line">
            <a:avLst/>
          </a:prstGeom>
          <a:noFill/>
          <a:ln w="50800">
            <a:solidFill>
              <a:srgbClr val="80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14" name="Text Box 14"/>
          <p:cNvSpPr txBox="1">
            <a:spLocks noChangeArrowheads="1"/>
          </p:cNvSpPr>
          <p:nvPr/>
        </p:nvSpPr>
        <p:spPr bwMode="auto">
          <a:xfrm>
            <a:off x="2700338" y="6394450"/>
            <a:ext cx="1366837"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大分</a:t>
            </a:r>
            <a:r>
              <a:rPr lang="en-US" altLang="ja-JP" sz="2400" b="1" smtClean="0">
                <a:solidFill>
                  <a:srgbClr val="000000"/>
                </a:solidFill>
                <a:latin typeface="Times New Roman" pitchFamily="18" charset="0"/>
              </a:rPr>
              <a:t>46%</a:t>
            </a:r>
          </a:p>
        </p:txBody>
      </p:sp>
      <p:sp>
        <p:nvSpPr>
          <p:cNvPr id="2764815" name="Text Box 15"/>
          <p:cNvSpPr txBox="1">
            <a:spLocks noChangeArrowheads="1"/>
          </p:cNvSpPr>
          <p:nvPr/>
        </p:nvSpPr>
        <p:spPr bwMode="auto">
          <a:xfrm>
            <a:off x="180975" y="4746625"/>
            <a:ext cx="1655763"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熊本</a:t>
            </a:r>
            <a:r>
              <a:rPr lang="en-US" altLang="ja-JP" sz="2400" b="1" smtClean="0">
                <a:solidFill>
                  <a:srgbClr val="000000"/>
                </a:solidFill>
                <a:latin typeface="Times New Roman" pitchFamily="18" charset="0"/>
              </a:rPr>
              <a:t>52%</a:t>
            </a:r>
          </a:p>
        </p:txBody>
      </p:sp>
      <p:sp>
        <p:nvSpPr>
          <p:cNvPr id="2764816" name="Line 16"/>
          <p:cNvSpPr>
            <a:spLocks noChangeShapeType="1"/>
          </p:cNvSpPr>
          <p:nvPr/>
        </p:nvSpPr>
        <p:spPr bwMode="auto">
          <a:xfrm flipH="1" flipV="1">
            <a:off x="323850" y="5137150"/>
            <a:ext cx="769938" cy="920750"/>
          </a:xfrm>
          <a:prstGeom prst="line">
            <a:avLst/>
          </a:prstGeom>
          <a:noFill/>
          <a:ln w="50800">
            <a:solidFill>
              <a:srgbClr val="80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17" name="Line 17"/>
          <p:cNvSpPr>
            <a:spLocks noChangeShapeType="1"/>
          </p:cNvSpPr>
          <p:nvPr/>
        </p:nvSpPr>
        <p:spPr bwMode="auto">
          <a:xfrm flipV="1">
            <a:off x="6372225" y="4221163"/>
            <a:ext cx="936625" cy="431800"/>
          </a:xfrm>
          <a:prstGeom prst="line">
            <a:avLst/>
          </a:prstGeom>
          <a:noFill/>
          <a:ln w="50800">
            <a:solidFill>
              <a:srgbClr val="80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19" name="Text Box 19"/>
          <p:cNvSpPr txBox="1">
            <a:spLocks noChangeArrowheads="1"/>
          </p:cNvSpPr>
          <p:nvPr/>
        </p:nvSpPr>
        <p:spPr bwMode="auto">
          <a:xfrm>
            <a:off x="1149350" y="6388100"/>
            <a:ext cx="1406525"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宮崎</a:t>
            </a:r>
            <a:r>
              <a:rPr lang="en-US" altLang="ja-JP" sz="2400" b="1" smtClean="0">
                <a:solidFill>
                  <a:srgbClr val="000000"/>
                </a:solidFill>
                <a:latin typeface="Times New Roman" pitchFamily="18" charset="0"/>
              </a:rPr>
              <a:t>60%</a:t>
            </a:r>
          </a:p>
        </p:txBody>
      </p:sp>
      <p:sp>
        <p:nvSpPr>
          <p:cNvPr id="2764820" name="Text Box 20"/>
          <p:cNvSpPr txBox="1">
            <a:spLocks noChangeArrowheads="1"/>
          </p:cNvSpPr>
          <p:nvPr/>
        </p:nvSpPr>
        <p:spPr bwMode="auto">
          <a:xfrm>
            <a:off x="5567363" y="6359525"/>
            <a:ext cx="1381125"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静岡</a:t>
            </a:r>
            <a:r>
              <a:rPr lang="en-US" altLang="ja-JP" sz="2400" b="1" smtClean="0">
                <a:solidFill>
                  <a:srgbClr val="000000"/>
                </a:solidFill>
                <a:latin typeface="Times New Roman" pitchFamily="18" charset="0"/>
              </a:rPr>
              <a:t>18%</a:t>
            </a:r>
          </a:p>
        </p:txBody>
      </p:sp>
      <p:sp>
        <p:nvSpPr>
          <p:cNvPr id="2764833" name="Line 33"/>
          <p:cNvSpPr>
            <a:spLocks noChangeShapeType="1"/>
          </p:cNvSpPr>
          <p:nvPr/>
        </p:nvSpPr>
        <p:spPr bwMode="auto">
          <a:xfrm>
            <a:off x="4859338" y="6021388"/>
            <a:ext cx="720725" cy="360362"/>
          </a:xfrm>
          <a:prstGeom prst="line">
            <a:avLst/>
          </a:prstGeom>
          <a:noFill/>
          <a:ln w="50800">
            <a:solidFill>
              <a:srgbClr val="80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34" name="Text Box 34"/>
          <p:cNvSpPr txBox="1">
            <a:spLocks noChangeArrowheads="1"/>
          </p:cNvSpPr>
          <p:nvPr/>
        </p:nvSpPr>
        <p:spPr bwMode="auto">
          <a:xfrm>
            <a:off x="4211638" y="6381750"/>
            <a:ext cx="1296987"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愛知</a:t>
            </a:r>
            <a:r>
              <a:rPr lang="en-US" altLang="ja-JP" sz="2400" b="1" smtClean="0">
                <a:solidFill>
                  <a:srgbClr val="000000"/>
                </a:solidFill>
                <a:latin typeface="Times New Roman" pitchFamily="18" charset="0"/>
              </a:rPr>
              <a:t>13%</a:t>
            </a:r>
          </a:p>
        </p:txBody>
      </p:sp>
      <p:sp>
        <p:nvSpPr>
          <p:cNvPr id="2764837" name="Line 37"/>
          <p:cNvSpPr>
            <a:spLocks noChangeShapeType="1"/>
          </p:cNvSpPr>
          <p:nvPr/>
        </p:nvSpPr>
        <p:spPr bwMode="auto">
          <a:xfrm>
            <a:off x="4211638" y="5805488"/>
            <a:ext cx="1587" cy="576262"/>
          </a:xfrm>
          <a:prstGeom prst="line">
            <a:avLst/>
          </a:prstGeom>
          <a:noFill/>
          <a:ln w="50800">
            <a:solidFill>
              <a:srgbClr val="80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41" name="Line 41"/>
          <p:cNvSpPr>
            <a:spLocks noChangeShapeType="1"/>
          </p:cNvSpPr>
          <p:nvPr/>
        </p:nvSpPr>
        <p:spPr bwMode="auto">
          <a:xfrm flipV="1">
            <a:off x="6084888" y="4738688"/>
            <a:ext cx="1190625" cy="346075"/>
          </a:xfrm>
          <a:prstGeom prst="line">
            <a:avLst/>
          </a:prstGeom>
          <a:noFill/>
          <a:ln w="50800">
            <a:solidFill>
              <a:srgbClr val="80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6"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84</a:t>
            </a:fld>
            <a:endParaRPr kumimoji="0" lang="en-US" altLang="ja-JP" sz="1400" dirty="0" smtClean="0">
              <a:solidFill>
                <a:srgbClr val="6699FF"/>
              </a:solidFill>
              <a:latin typeface="Courier New" pitchFamily="49" charset="0"/>
            </a:endParaRPr>
          </a:p>
        </p:txBody>
      </p:sp>
      <p:sp>
        <p:nvSpPr>
          <p:cNvPr id="27" name="Text Box 3"/>
          <p:cNvSpPr txBox="1">
            <a:spLocks noChangeArrowheads="1"/>
          </p:cNvSpPr>
          <p:nvPr/>
        </p:nvSpPr>
        <p:spPr bwMode="auto">
          <a:xfrm>
            <a:off x="3491880" y="42670"/>
            <a:ext cx="3528392" cy="276999"/>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(166</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2656588869"/>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02" name="Picture 2" descr="map12068878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0763"/>
            <a:ext cx="9144000" cy="5721350"/>
          </a:xfrm>
          <a:prstGeom prst="rect">
            <a:avLst/>
          </a:prstGeom>
          <a:noFill/>
          <a:extLst>
            <a:ext uri="{909E8E84-426E-40DD-AFC4-6F175D3DCCD1}">
              <a14:hiddenFill xmlns:a14="http://schemas.microsoft.com/office/drawing/2010/main">
                <a:solidFill>
                  <a:srgbClr val="FFFFFF"/>
                </a:solidFill>
              </a14:hiddenFill>
            </a:ext>
          </a:extLst>
        </p:spPr>
      </p:pic>
      <p:sp>
        <p:nvSpPr>
          <p:cNvPr id="2764844" name="Text Box 44"/>
          <p:cNvSpPr txBox="1">
            <a:spLocks noChangeArrowheads="1"/>
          </p:cNvSpPr>
          <p:nvPr/>
        </p:nvSpPr>
        <p:spPr bwMode="auto">
          <a:xfrm>
            <a:off x="7308850" y="4005263"/>
            <a:ext cx="1406525"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宮城</a:t>
            </a:r>
            <a:r>
              <a:rPr lang="en-US" altLang="ja-JP" sz="2400" b="1" smtClean="0">
                <a:solidFill>
                  <a:srgbClr val="000000"/>
                </a:solidFill>
                <a:latin typeface="Times New Roman" pitchFamily="18" charset="0"/>
              </a:rPr>
              <a:t>84%</a:t>
            </a:r>
          </a:p>
        </p:txBody>
      </p:sp>
      <p:sp>
        <p:nvSpPr>
          <p:cNvPr id="2764845" name="Text Box 45"/>
          <p:cNvSpPr txBox="1">
            <a:spLocks noChangeArrowheads="1"/>
          </p:cNvSpPr>
          <p:nvPr/>
        </p:nvSpPr>
        <p:spPr bwMode="auto">
          <a:xfrm>
            <a:off x="7308850" y="4551363"/>
            <a:ext cx="1406525"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福島</a:t>
            </a:r>
            <a:r>
              <a:rPr lang="en-US" altLang="ja-JP" sz="2400" b="1" smtClean="0">
                <a:solidFill>
                  <a:srgbClr val="000000"/>
                </a:solidFill>
                <a:latin typeface="Times New Roman" pitchFamily="18" charset="0"/>
              </a:rPr>
              <a:t>85%</a:t>
            </a:r>
          </a:p>
        </p:txBody>
      </p:sp>
      <p:sp>
        <p:nvSpPr>
          <p:cNvPr id="2764803" name="Rectangle 3"/>
          <p:cNvSpPr>
            <a:spLocks noChangeArrowheads="1"/>
          </p:cNvSpPr>
          <p:nvPr/>
        </p:nvSpPr>
        <p:spPr bwMode="auto">
          <a:xfrm>
            <a:off x="684213" y="333375"/>
            <a:ext cx="8280400" cy="676275"/>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000" b="1" smtClean="0">
                <a:solidFill>
                  <a:srgbClr val="000000"/>
                </a:solidFill>
                <a:latin typeface="Times New Roman" pitchFamily="18" charset="0"/>
              </a:rPr>
              <a:t>都道府県別食料自給率（</a:t>
            </a:r>
            <a:r>
              <a:rPr lang="en-US" altLang="ja-JP" sz="4000" b="1" smtClean="0">
                <a:solidFill>
                  <a:srgbClr val="000000"/>
                </a:solidFill>
                <a:latin typeface="Times New Roman" pitchFamily="18" charset="0"/>
              </a:rPr>
              <a:t>2004</a:t>
            </a:r>
            <a:r>
              <a:rPr lang="ja-JP" altLang="en-US" sz="4000" b="1" smtClean="0">
                <a:solidFill>
                  <a:srgbClr val="000000"/>
                </a:solidFill>
                <a:latin typeface="Times New Roman" pitchFamily="18" charset="0"/>
              </a:rPr>
              <a:t>年度）</a:t>
            </a:r>
            <a:endParaRPr lang="en-US" altLang="ja-JP" sz="4000" b="1" smtClean="0">
              <a:solidFill>
                <a:srgbClr val="000000"/>
              </a:solidFill>
              <a:latin typeface="Times New Roman" pitchFamily="18" charset="0"/>
            </a:endParaRPr>
          </a:p>
        </p:txBody>
      </p:sp>
      <p:sp>
        <p:nvSpPr>
          <p:cNvPr id="2764804" name="Line 4"/>
          <p:cNvSpPr>
            <a:spLocks noChangeShapeType="1"/>
          </p:cNvSpPr>
          <p:nvPr/>
        </p:nvSpPr>
        <p:spPr bwMode="auto">
          <a:xfrm flipV="1">
            <a:off x="5219700" y="5300663"/>
            <a:ext cx="1800225" cy="433387"/>
          </a:xfrm>
          <a:prstGeom prst="line">
            <a:avLst/>
          </a:prstGeom>
          <a:noFill/>
          <a:ln w="50800">
            <a:solidFill>
              <a:srgbClr val="80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05" name="Text Box 5"/>
          <p:cNvSpPr txBox="1">
            <a:spLocks noChangeArrowheads="1"/>
          </p:cNvSpPr>
          <p:nvPr/>
        </p:nvSpPr>
        <p:spPr bwMode="auto">
          <a:xfrm>
            <a:off x="7019925" y="5084763"/>
            <a:ext cx="1368425"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東京</a:t>
            </a:r>
            <a:r>
              <a:rPr lang="en-US" altLang="ja-JP" sz="2400" b="1" smtClean="0">
                <a:solidFill>
                  <a:srgbClr val="000000"/>
                </a:solidFill>
                <a:latin typeface="Times New Roman" pitchFamily="18" charset="0"/>
              </a:rPr>
              <a:t>1%</a:t>
            </a:r>
          </a:p>
        </p:txBody>
      </p:sp>
      <p:sp>
        <p:nvSpPr>
          <p:cNvPr id="2764806" name="Line 6"/>
          <p:cNvSpPr>
            <a:spLocks noChangeShapeType="1"/>
          </p:cNvSpPr>
          <p:nvPr/>
        </p:nvSpPr>
        <p:spPr bwMode="auto">
          <a:xfrm flipH="1" flipV="1">
            <a:off x="6119813" y="1663700"/>
            <a:ext cx="900112" cy="571500"/>
          </a:xfrm>
          <a:prstGeom prst="line">
            <a:avLst/>
          </a:prstGeom>
          <a:noFill/>
          <a:ln w="50800">
            <a:solidFill>
              <a:srgbClr val="008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07" name="Text Box 7"/>
          <p:cNvSpPr txBox="1">
            <a:spLocks noChangeArrowheads="1"/>
          </p:cNvSpPr>
          <p:nvPr/>
        </p:nvSpPr>
        <p:spPr bwMode="auto">
          <a:xfrm>
            <a:off x="4967288" y="1282700"/>
            <a:ext cx="1152525" cy="755650"/>
          </a:xfrm>
          <a:prstGeom prst="rect">
            <a:avLst/>
          </a:prstGeom>
          <a:solidFill>
            <a:srgbClr val="CCFFCC"/>
          </a:solidFill>
          <a:ln w="254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北海道</a:t>
            </a:r>
            <a:r>
              <a:rPr lang="en-US" altLang="ja-JP" sz="2400" b="1" smtClean="0">
                <a:solidFill>
                  <a:srgbClr val="000000"/>
                </a:solidFill>
                <a:latin typeface="Times New Roman" pitchFamily="18" charset="0"/>
              </a:rPr>
              <a:t>200%</a:t>
            </a:r>
          </a:p>
        </p:txBody>
      </p:sp>
      <p:sp>
        <p:nvSpPr>
          <p:cNvPr id="2764808" name="Text Box 8"/>
          <p:cNvSpPr txBox="1">
            <a:spLocks noChangeArrowheads="1"/>
          </p:cNvSpPr>
          <p:nvPr/>
        </p:nvSpPr>
        <p:spPr bwMode="auto">
          <a:xfrm>
            <a:off x="7740650" y="2997200"/>
            <a:ext cx="1152525" cy="755650"/>
          </a:xfrm>
          <a:prstGeom prst="rect">
            <a:avLst/>
          </a:prstGeom>
          <a:solidFill>
            <a:srgbClr val="CCFFCC"/>
          </a:solidFill>
          <a:ln w="254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岩手</a:t>
            </a:r>
            <a:r>
              <a:rPr lang="en-US" altLang="ja-JP" sz="2400" b="1" smtClean="0">
                <a:solidFill>
                  <a:srgbClr val="000000"/>
                </a:solidFill>
                <a:latin typeface="Times New Roman" pitchFamily="18" charset="0"/>
              </a:rPr>
              <a:t>106%</a:t>
            </a:r>
          </a:p>
        </p:txBody>
      </p:sp>
      <p:sp>
        <p:nvSpPr>
          <p:cNvPr id="2764809" name="Line 9"/>
          <p:cNvSpPr>
            <a:spLocks noChangeShapeType="1"/>
          </p:cNvSpPr>
          <p:nvPr/>
        </p:nvSpPr>
        <p:spPr bwMode="auto">
          <a:xfrm flipV="1">
            <a:off x="6578600" y="3429000"/>
            <a:ext cx="1089025" cy="615950"/>
          </a:xfrm>
          <a:prstGeom prst="line">
            <a:avLst/>
          </a:prstGeom>
          <a:noFill/>
          <a:ln w="50800">
            <a:solidFill>
              <a:srgbClr val="008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10" name="Text Box 10"/>
          <p:cNvSpPr txBox="1">
            <a:spLocks noChangeArrowheads="1"/>
          </p:cNvSpPr>
          <p:nvPr/>
        </p:nvSpPr>
        <p:spPr bwMode="auto">
          <a:xfrm>
            <a:off x="179388" y="3429000"/>
            <a:ext cx="53292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2400" b="1" smtClean="0">
                <a:solidFill>
                  <a:srgbClr val="000000"/>
                </a:solidFill>
                <a:latin typeface="Times New Roman" pitchFamily="18" charset="0"/>
              </a:rPr>
              <a:t>日本の食料自給率（カロリーベース）は約 </a:t>
            </a:r>
            <a:r>
              <a:rPr lang="en-US" altLang="ja-JP" sz="2400" b="1" smtClean="0">
                <a:solidFill>
                  <a:srgbClr val="000000"/>
                </a:solidFill>
                <a:latin typeface="Times New Roman" pitchFamily="18" charset="0"/>
              </a:rPr>
              <a:t>40 %</a:t>
            </a:r>
            <a:r>
              <a:rPr lang="ja-JP" altLang="en-US" sz="2400" b="1" smtClean="0">
                <a:solidFill>
                  <a:srgbClr val="000000"/>
                </a:solidFill>
                <a:latin typeface="Times New Roman" pitchFamily="18" charset="0"/>
              </a:rPr>
              <a:t>だが</a:t>
            </a:r>
            <a:r>
              <a:rPr lang="en-US" altLang="ja-JP" sz="2400" b="1" smtClean="0">
                <a:solidFill>
                  <a:srgbClr val="000000"/>
                </a:solidFill>
                <a:latin typeface="Times New Roman" pitchFamily="18" charset="0"/>
              </a:rPr>
              <a:t>….?</a:t>
            </a:r>
          </a:p>
        </p:txBody>
      </p:sp>
      <p:sp>
        <p:nvSpPr>
          <p:cNvPr id="2764811" name="Text Box 11"/>
          <p:cNvSpPr txBox="1">
            <a:spLocks noChangeArrowheads="1"/>
          </p:cNvSpPr>
          <p:nvPr/>
        </p:nvSpPr>
        <p:spPr bwMode="auto">
          <a:xfrm>
            <a:off x="7010400" y="6021388"/>
            <a:ext cx="1655763"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神奈川</a:t>
            </a:r>
            <a:r>
              <a:rPr lang="en-US" altLang="ja-JP" sz="2400" b="1" smtClean="0">
                <a:solidFill>
                  <a:srgbClr val="000000"/>
                </a:solidFill>
                <a:latin typeface="Times New Roman" pitchFamily="18" charset="0"/>
              </a:rPr>
              <a:t>3%</a:t>
            </a:r>
          </a:p>
        </p:txBody>
      </p:sp>
      <p:sp>
        <p:nvSpPr>
          <p:cNvPr id="2764812" name="Line 12"/>
          <p:cNvSpPr>
            <a:spLocks noChangeShapeType="1"/>
          </p:cNvSpPr>
          <p:nvPr/>
        </p:nvSpPr>
        <p:spPr bwMode="auto">
          <a:xfrm>
            <a:off x="5076825" y="5876925"/>
            <a:ext cx="1943100" cy="288925"/>
          </a:xfrm>
          <a:prstGeom prst="line">
            <a:avLst/>
          </a:prstGeom>
          <a:noFill/>
          <a:ln w="50800">
            <a:solidFill>
              <a:srgbClr val="80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13" name="Line 13"/>
          <p:cNvSpPr>
            <a:spLocks noChangeShapeType="1"/>
          </p:cNvSpPr>
          <p:nvPr/>
        </p:nvSpPr>
        <p:spPr bwMode="auto">
          <a:xfrm>
            <a:off x="1836738" y="5876925"/>
            <a:ext cx="1077912" cy="504825"/>
          </a:xfrm>
          <a:prstGeom prst="line">
            <a:avLst/>
          </a:prstGeom>
          <a:noFill/>
          <a:ln w="50800">
            <a:solidFill>
              <a:srgbClr val="80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14" name="Text Box 14"/>
          <p:cNvSpPr txBox="1">
            <a:spLocks noChangeArrowheads="1"/>
          </p:cNvSpPr>
          <p:nvPr/>
        </p:nvSpPr>
        <p:spPr bwMode="auto">
          <a:xfrm>
            <a:off x="2700338" y="6394450"/>
            <a:ext cx="1366837"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大分</a:t>
            </a:r>
            <a:r>
              <a:rPr lang="en-US" altLang="ja-JP" sz="2400" b="1" smtClean="0">
                <a:solidFill>
                  <a:srgbClr val="000000"/>
                </a:solidFill>
                <a:latin typeface="Times New Roman" pitchFamily="18" charset="0"/>
              </a:rPr>
              <a:t>46%</a:t>
            </a:r>
          </a:p>
        </p:txBody>
      </p:sp>
      <p:sp>
        <p:nvSpPr>
          <p:cNvPr id="2764815" name="Text Box 15"/>
          <p:cNvSpPr txBox="1">
            <a:spLocks noChangeArrowheads="1"/>
          </p:cNvSpPr>
          <p:nvPr/>
        </p:nvSpPr>
        <p:spPr bwMode="auto">
          <a:xfrm>
            <a:off x="180975" y="4746625"/>
            <a:ext cx="1655763"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熊本</a:t>
            </a:r>
            <a:r>
              <a:rPr lang="en-US" altLang="ja-JP" sz="2400" b="1" smtClean="0">
                <a:solidFill>
                  <a:srgbClr val="000000"/>
                </a:solidFill>
                <a:latin typeface="Times New Roman" pitchFamily="18" charset="0"/>
              </a:rPr>
              <a:t>52%</a:t>
            </a:r>
          </a:p>
        </p:txBody>
      </p:sp>
      <p:sp>
        <p:nvSpPr>
          <p:cNvPr id="2764816" name="Line 16"/>
          <p:cNvSpPr>
            <a:spLocks noChangeShapeType="1"/>
          </p:cNvSpPr>
          <p:nvPr/>
        </p:nvSpPr>
        <p:spPr bwMode="auto">
          <a:xfrm flipH="1" flipV="1">
            <a:off x="323850" y="5137150"/>
            <a:ext cx="769938" cy="920750"/>
          </a:xfrm>
          <a:prstGeom prst="line">
            <a:avLst/>
          </a:prstGeom>
          <a:noFill/>
          <a:ln w="50800">
            <a:solidFill>
              <a:srgbClr val="80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17" name="Line 17"/>
          <p:cNvSpPr>
            <a:spLocks noChangeShapeType="1"/>
          </p:cNvSpPr>
          <p:nvPr/>
        </p:nvSpPr>
        <p:spPr bwMode="auto">
          <a:xfrm flipV="1">
            <a:off x="6372225" y="4221163"/>
            <a:ext cx="936625" cy="431800"/>
          </a:xfrm>
          <a:prstGeom prst="line">
            <a:avLst/>
          </a:prstGeom>
          <a:noFill/>
          <a:ln w="50800">
            <a:solidFill>
              <a:srgbClr val="80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19" name="Text Box 19"/>
          <p:cNvSpPr txBox="1">
            <a:spLocks noChangeArrowheads="1"/>
          </p:cNvSpPr>
          <p:nvPr/>
        </p:nvSpPr>
        <p:spPr bwMode="auto">
          <a:xfrm>
            <a:off x="1149350" y="6388100"/>
            <a:ext cx="1406525"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宮崎</a:t>
            </a:r>
            <a:r>
              <a:rPr lang="en-US" altLang="ja-JP" sz="2400" b="1" smtClean="0">
                <a:solidFill>
                  <a:srgbClr val="000000"/>
                </a:solidFill>
                <a:latin typeface="Times New Roman" pitchFamily="18" charset="0"/>
              </a:rPr>
              <a:t>60%</a:t>
            </a:r>
          </a:p>
        </p:txBody>
      </p:sp>
      <p:sp>
        <p:nvSpPr>
          <p:cNvPr id="2764820" name="Text Box 20"/>
          <p:cNvSpPr txBox="1">
            <a:spLocks noChangeArrowheads="1"/>
          </p:cNvSpPr>
          <p:nvPr/>
        </p:nvSpPr>
        <p:spPr bwMode="auto">
          <a:xfrm>
            <a:off x="5567363" y="6359525"/>
            <a:ext cx="1381125"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静岡</a:t>
            </a:r>
            <a:r>
              <a:rPr lang="en-US" altLang="ja-JP" sz="2400" b="1" smtClean="0">
                <a:solidFill>
                  <a:srgbClr val="000000"/>
                </a:solidFill>
                <a:latin typeface="Times New Roman" pitchFamily="18" charset="0"/>
              </a:rPr>
              <a:t>18%</a:t>
            </a:r>
          </a:p>
        </p:txBody>
      </p:sp>
      <p:sp>
        <p:nvSpPr>
          <p:cNvPr id="2764833" name="Line 33"/>
          <p:cNvSpPr>
            <a:spLocks noChangeShapeType="1"/>
          </p:cNvSpPr>
          <p:nvPr/>
        </p:nvSpPr>
        <p:spPr bwMode="auto">
          <a:xfrm>
            <a:off x="4859338" y="6021388"/>
            <a:ext cx="720725" cy="360362"/>
          </a:xfrm>
          <a:prstGeom prst="line">
            <a:avLst/>
          </a:prstGeom>
          <a:noFill/>
          <a:ln w="50800">
            <a:solidFill>
              <a:srgbClr val="80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2764834" name="Text Box 34"/>
          <p:cNvSpPr txBox="1">
            <a:spLocks noChangeArrowheads="1"/>
          </p:cNvSpPr>
          <p:nvPr/>
        </p:nvSpPr>
        <p:spPr bwMode="auto">
          <a:xfrm>
            <a:off x="4211638" y="6381750"/>
            <a:ext cx="1296987" cy="390525"/>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愛知</a:t>
            </a:r>
            <a:r>
              <a:rPr lang="en-US" altLang="ja-JP" sz="2400" b="1" smtClean="0">
                <a:solidFill>
                  <a:srgbClr val="000000"/>
                </a:solidFill>
                <a:latin typeface="Times New Roman" pitchFamily="18" charset="0"/>
              </a:rPr>
              <a:t>13%</a:t>
            </a:r>
          </a:p>
        </p:txBody>
      </p:sp>
      <p:sp>
        <p:nvSpPr>
          <p:cNvPr id="2764837" name="Line 37"/>
          <p:cNvSpPr>
            <a:spLocks noChangeShapeType="1"/>
          </p:cNvSpPr>
          <p:nvPr/>
        </p:nvSpPr>
        <p:spPr bwMode="auto">
          <a:xfrm>
            <a:off x="4211638" y="5805488"/>
            <a:ext cx="1587" cy="576262"/>
          </a:xfrm>
          <a:prstGeom prst="line">
            <a:avLst/>
          </a:prstGeom>
          <a:noFill/>
          <a:ln w="50800">
            <a:solidFill>
              <a:srgbClr val="80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grpSp>
        <p:nvGrpSpPr>
          <p:cNvPr id="2764843" name="Group 43"/>
          <p:cNvGrpSpPr>
            <a:grpSpLocks/>
          </p:cNvGrpSpPr>
          <p:nvPr/>
        </p:nvGrpSpPr>
        <p:grpSpPr bwMode="auto">
          <a:xfrm>
            <a:off x="161925" y="1277938"/>
            <a:ext cx="8713788" cy="5510212"/>
            <a:chOff x="121" y="799"/>
            <a:chExt cx="5489" cy="3471"/>
          </a:xfrm>
        </p:grpSpPr>
        <p:grpSp>
          <p:nvGrpSpPr>
            <p:cNvPr id="2764842" name="Group 42"/>
            <p:cNvGrpSpPr>
              <a:grpSpLocks/>
            </p:cNvGrpSpPr>
            <p:nvPr/>
          </p:nvGrpSpPr>
          <p:grpSpPr bwMode="auto">
            <a:xfrm>
              <a:off x="121" y="799"/>
              <a:ext cx="5489" cy="3471"/>
              <a:chOff x="121" y="799"/>
              <a:chExt cx="5489" cy="3471"/>
            </a:xfrm>
          </p:grpSpPr>
          <p:sp>
            <p:nvSpPr>
              <p:cNvPr id="2764822" name="Text Box 22"/>
              <p:cNvSpPr txBox="1">
                <a:spLocks noChangeArrowheads="1"/>
              </p:cNvSpPr>
              <p:nvPr/>
            </p:nvSpPr>
            <p:spPr bwMode="auto">
              <a:xfrm>
                <a:off x="1882" y="2184"/>
                <a:ext cx="1187" cy="2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ja-JP" altLang="en-US" sz="2400" b="1" smtClean="0">
                    <a:solidFill>
                      <a:srgbClr val="000000"/>
                    </a:solidFill>
                    <a:latin typeface="Times New Roman" pitchFamily="18" charset="0"/>
                  </a:rPr>
                  <a:t>生産額ベース</a:t>
                </a:r>
              </a:p>
            </p:txBody>
          </p:sp>
          <p:sp>
            <p:nvSpPr>
              <p:cNvPr id="2764823" name="Text Box 23"/>
              <p:cNvSpPr txBox="1">
                <a:spLocks noChangeArrowheads="1"/>
              </p:cNvSpPr>
              <p:nvPr/>
            </p:nvSpPr>
            <p:spPr bwMode="auto">
              <a:xfrm>
                <a:off x="1701" y="4020"/>
                <a:ext cx="907" cy="246"/>
              </a:xfrm>
              <a:prstGeom prst="rect">
                <a:avLst/>
              </a:prstGeom>
              <a:solidFill>
                <a:srgbClr val="00FF00"/>
              </a:solidFill>
              <a:ln w="254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大分</a:t>
                </a:r>
                <a:r>
                  <a:rPr lang="en-US" altLang="ja-JP" sz="2400" b="1" smtClean="0">
                    <a:solidFill>
                      <a:srgbClr val="000000"/>
                    </a:solidFill>
                    <a:latin typeface="Times New Roman" pitchFamily="18" charset="0"/>
                  </a:rPr>
                  <a:t>132%</a:t>
                </a:r>
              </a:p>
            </p:txBody>
          </p:sp>
          <p:sp>
            <p:nvSpPr>
              <p:cNvPr id="2764824" name="Text Box 24"/>
              <p:cNvSpPr txBox="1">
                <a:spLocks noChangeArrowheads="1"/>
              </p:cNvSpPr>
              <p:nvPr/>
            </p:nvSpPr>
            <p:spPr bwMode="auto">
              <a:xfrm>
                <a:off x="4416" y="3793"/>
                <a:ext cx="1043" cy="246"/>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神奈川</a:t>
                </a:r>
                <a:r>
                  <a:rPr lang="en-US" altLang="ja-JP" sz="2400" b="1" smtClean="0">
                    <a:solidFill>
                      <a:srgbClr val="000000"/>
                    </a:solidFill>
                    <a:latin typeface="Times New Roman" pitchFamily="18" charset="0"/>
                  </a:rPr>
                  <a:t>13%</a:t>
                </a:r>
              </a:p>
            </p:txBody>
          </p:sp>
          <p:sp>
            <p:nvSpPr>
              <p:cNvPr id="2764825" name="Text Box 25"/>
              <p:cNvSpPr txBox="1">
                <a:spLocks noChangeArrowheads="1"/>
              </p:cNvSpPr>
              <p:nvPr/>
            </p:nvSpPr>
            <p:spPr bwMode="auto">
              <a:xfrm>
                <a:off x="4430" y="3203"/>
                <a:ext cx="862" cy="246"/>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東京</a:t>
                </a:r>
                <a:r>
                  <a:rPr lang="en-US" altLang="ja-JP" sz="2400" b="1" smtClean="0">
                    <a:solidFill>
                      <a:srgbClr val="000000"/>
                    </a:solidFill>
                    <a:latin typeface="Times New Roman" pitchFamily="18" charset="0"/>
                  </a:rPr>
                  <a:t>5%</a:t>
                </a:r>
              </a:p>
            </p:txBody>
          </p:sp>
          <p:sp>
            <p:nvSpPr>
              <p:cNvPr id="2764826" name="Text Box 26"/>
              <p:cNvSpPr txBox="1">
                <a:spLocks noChangeArrowheads="1"/>
              </p:cNvSpPr>
              <p:nvPr/>
            </p:nvSpPr>
            <p:spPr bwMode="auto">
              <a:xfrm>
                <a:off x="4884" y="1888"/>
                <a:ext cx="726" cy="476"/>
              </a:xfrm>
              <a:prstGeom prst="rect">
                <a:avLst/>
              </a:prstGeom>
              <a:solidFill>
                <a:srgbClr val="CCFFCC"/>
              </a:solidFill>
              <a:ln w="254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岩手</a:t>
                </a:r>
                <a:r>
                  <a:rPr lang="en-US" altLang="ja-JP" sz="2400" b="1" smtClean="0">
                    <a:solidFill>
                      <a:srgbClr val="000000"/>
                    </a:solidFill>
                    <a:latin typeface="Times New Roman" pitchFamily="18" charset="0"/>
                  </a:rPr>
                  <a:t>176%</a:t>
                </a:r>
              </a:p>
            </p:txBody>
          </p:sp>
          <p:sp>
            <p:nvSpPr>
              <p:cNvPr id="2764827" name="Text Box 27"/>
              <p:cNvSpPr txBox="1">
                <a:spLocks noChangeArrowheads="1"/>
              </p:cNvSpPr>
              <p:nvPr/>
            </p:nvSpPr>
            <p:spPr bwMode="auto">
              <a:xfrm>
                <a:off x="3145" y="799"/>
                <a:ext cx="726" cy="476"/>
              </a:xfrm>
              <a:prstGeom prst="rect">
                <a:avLst/>
              </a:prstGeom>
              <a:solidFill>
                <a:srgbClr val="CCFFCC"/>
              </a:solidFill>
              <a:ln w="254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北海道</a:t>
                </a:r>
                <a:r>
                  <a:rPr lang="en-US" altLang="ja-JP" sz="2400" b="1" smtClean="0">
                    <a:solidFill>
                      <a:srgbClr val="000000"/>
                    </a:solidFill>
                    <a:latin typeface="Times New Roman" pitchFamily="18" charset="0"/>
                  </a:rPr>
                  <a:t>180%</a:t>
                </a:r>
              </a:p>
            </p:txBody>
          </p:sp>
          <p:sp>
            <p:nvSpPr>
              <p:cNvPr id="2764828" name="Text Box 28"/>
              <p:cNvSpPr txBox="1">
                <a:spLocks noChangeArrowheads="1"/>
              </p:cNvSpPr>
              <p:nvPr/>
            </p:nvSpPr>
            <p:spPr bwMode="auto">
              <a:xfrm>
                <a:off x="1322" y="2408"/>
                <a:ext cx="235" cy="2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ja-JP" sz="2400" b="1" smtClean="0">
                    <a:solidFill>
                      <a:srgbClr val="000000"/>
                    </a:solidFill>
                    <a:latin typeface="Times New Roman" pitchFamily="18" charset="0"/>
                  </a:rPr>
                  <a:t>69</a:t>
                </a:r>
              </a:p>
            </p:txBody>
          </p:sp>
          <p:sp>
            <p:nvSpPr>
              <p:cNvPr id="2764829" name="Text Box 29"/>
              <p:cNvSpPr txBox="1">
                <a:spLocks noChangeArrowheads="1"/>
              </p:cNvSpPr>
              <p:nvPr/>
            </p:nvSpPr>
            <p:spPr bwMode="auto">
              <a:xfrm>
                <a:off x="121" y="2982"/>
                <a:ext cx="1043" cy="246"/>
              </a:xfrm>
              <a:prstGeom prst="rect">
                <a:avLst/>
              </a:prstGeom>
              <a:solidFill>
                <a:srgbClr val="00FF00"/>
              </a:solidFill>
              <a:ln w="254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熊本</a:t>
                </a:r>
                <a:r>
                  <a:rPr lang="en-US" altLang="ja-JP" sz="2400" b="1" smtClean="0">
                    <a:solidFill>
                      <a:srgbClr val="000000"/>
                    </a:solidFill>
                    <a:latin typeface="Times New Roman" pitchFamily="18" charset="0"/>
                  </a:rPr>
                  <a:t>147%</a:t>
                </a:r>
              </a:p>
            </p:txBody>
          </p:sp>
          <p:sp>
            <p:nvSpPr>
              <p:cNvPr id="2764831" name="Text Box 31"/>
              <p:cNvSpPr txBox="1">
                <a:spLocks noChangeArrowheads="1"/>
              </p:cNvSpPr>
              <p:nvPr/>
            </p:nvSpPr>
            <p:spPr bwMode="auto">
              <a:xfrm>
                <a:off x="724" y="4024"/>
                <a:ext cx="931" cy="246"/>
              </a:xfrm>
              <a:prstGeom prst="rect">
                <a:avLst/>
              </a:prstGeom>
              <a:solidFill>
                <a:srgbClr val="00FF00"/>
              </a:solidFill>
              <a:ln w="254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宮崎</a:t>
                </a:r>
                <a:r>
                  <a:rPr lang="en-US" altLang="ja-JP" sz="2400" b="1" smtClean="0">
                    <a:solidFill>
                      <a:srgbClr val="000000"/>
                    </a:solidFill>
                    <a:latin typeface="Times New Roman" pitchFamily="18" charset="0"/>
                  </a:rPr>
                  <a:t>247%</a:t>
                </a:r>
              </a:p>
            </p:txBody>
          </p:sp>
          <p:sp>
            <p:nvSpPr>
              <p:cNvPr id="2764832" name="Text Box 32"/>
              <p:cNvSpPr txBox="1">
                <a:spLocks noChangeArrowheads="1"/>
              </p:cNvSpPr>
              <p:nvPr/>
            </p:nvSpPr>
            <p:spPr bwMode="auto">
              <a:xfrm>
                <a:off x="3507" y="4006"/>
                <a:ext cx="870" cy="246"/>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静岡</a:t>
                </a:r>
                <a:r>
                  <a:rPr lang="en-US" altLang="ja-JP" sz="2400" b="1" smtClean="0">
                    <a:solidFill>
                      <a:srgbClr val="000000"/>
                    </a:solidFill>
                    <a:latin typeface="Times New Roman" pitchFamily="18" charset="0"/>
                  </a:rPr>
                  <a:t>56%</a:t>
                </a:r>
              </a:p>
            </p:txBody>
          </p:sp>
          <p:sp>
            <p:nvSpPr>
              <p:cNvPr id="2764835" name="Text Box 35"/>
              <p:cNvSpPr txBox="1">
                <a:spLocks noChangeArrowheads="1"/>
              </p:cNvSpPr>
              <p:nvPr/>
            </p:nvSpPr>
            <p:spPr bwMode="auto">
              <a:xfrm>
                <a:off x="2653" y="4020"/>
                <a:ext cx="817" cy="246"/>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愛知</a:t>
                </a:r>
                <a:r>
                  <a:rPr lang="en-US" altLang="ja-JP" sz="2400" b="1" smtClean="0">
                    <a:solidFill>
                      <a:srgbClr val="000000"/>
                    </a:solidFill>
                    <a:latin typeface="Times New Roman" pitchFamily="18" charset="0"/>
                  </a:rPr>
                  <a:t>37%</a:t>
                </a:r>
              </a:p>
            </p:txBody>
          </p:sp>
        </p:grpSp>
        <p:sp>
          <p:nvSpPr>
            <p:cNvPr id="2764839" name="Text Box 39"/>
            <p:cNvSpPr txBox="1">
              <a:spLocks noChangeArrowheads="1"/>
            </p:cNvSpPr>
            <p:nvPr/>
          </p:nvSpPr>
          <p:spPr bwMode="auto">
            <a:xfrm>
              <a:off x="4604" y="2504"/>
              <a:ext cx="907" cy="246"/>
            </a:xfrm>
            <a:prstGeom prst="rect">
              <a:avLst/>
            </a:prstGeom>
            <a:solidFill>
              <a:srgbClr val="00FF00"/>
            </a:solidFill>
            <a:ln w="254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宮城</a:t>
              </a:r>
              <a:r>
                <a:rPr lang="en-US" altLang="ja-JP" sz="2400" b="1" smtClean="0">
                  <a:solidFill>
                    <a:srgbClr val="000000"/>
                  </a:solidFill>
                  <a:latin typeface="Times New Roman" pitchFamily="18" charset="0"/>
                </a:rPr>
                <a:t>106%</a:t>
              </a:r>
            </a:p>
          </p:txBody>
        </p:sp>
        <p:sp>
          <p:nvSpPr>
            <p:cNvPr id="2764840" name="Text Box 40"/>
            <p:cNvSpPr txBox="1">
              <a:spLocks noChangeArrowheads="1"/>
            </p:cNvSpPr>
            <p:nvPr/>
          </p:nvSpPr>
          <p:spPr bwMode="auto">
            <a:xfrm>
              <a:off x="4604" y="2867"/>
              <a:ext cx="907" cy="246"/>
            </a:xfrm>
            <a:prstGeom prst="rect">
              <a:avLst/>
            </a:prstGeom>
            <a:solidFill>
              <a:srgbClr val="00FF00"/>
            </a:solidFill>
            <a:ln w="2540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ja-JP" altLang="en-US" sz="2400" b="1" smtClean="0">
                  <a:solidFill>
                    <a:srgbClr val="000000"/>
                  </a:solidFill>
                  <a:latin typeface="Times New Roman" pitchFamily="18" charset="0"/>
                </a:rPr>
                <a:t>福島</a:t>
              </a:r>
              <a:r>
                <a:rPr lang="en-US" altLang="ja-JP" sz="2400" b="1" smtClean="0">
                  <a:solidFill>
                    <a:srgbClr val="000000"/>
                  </a:solidFill>
                  <a:latin typeface="Times New Roman" pitchFamily="18" charset="0"/>
                </a:rPr>
                <a:t>117%</a:t>
              </a:r>
            </a:p>
          </p:txBody>
        </p:sp>
      </p:grpSp>
      <p:sp>
        <p:nvSpPr>
          <p:cNvPr id="2764841" name="Line 41"/>
          <p:cNvSpPr>
            <a:spLocks noChangeShapeType="1"/>
          </p:cNvSpPr>
          <p:nvPr/>
        </p:nvSpPr>
        <p:spPr bwMode="auto">
          <a:xfrm flipV="1">
            <a:off x="6084888" y="4738688"/>
            <a:ext cx="1190625" cy="346075"/>
          </a:xfrm>
          <a:prstGeom prst="line">
            <a:avLst/>
          </a:prstGeom>
          <a:noFill/>
          <a:ln w="50800">
            <a:solidFill>
              <a:srgbClr val="80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smtClean="0">
              <a:solidFill>
                <a:srgbClr val="000000"/>
              </a:solidFill>
              <a:latin typeface="Times New Roman" pitchFamily="18" charset="0"/>
            </a:endParaRPr>
          </a:p>
        </p:txBody>
      </p:sp>
      <p:sp>
        <p:nvSpPr>
          <p:cNvPr id="41"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85</a:t>
            </a:fld>
            <a:endParaRPr kumimoji="0" lang="en-US" altLang="ja-JP" sz="1400" dirty="0" smtClean="0">
              <a:solidFill>
                <a:srgbClr val="6699FF"/>
              </a:solidFill>
              <a:latin typeface="Courier New" pitchFamily="49" charset="0"/>
            </a:endParaRPr>
          </a:p>
        </p:txBody>
      </p:sp>
      <p:sp>
        <p:nvSpPr>
          <p:cNvPr id="42" name="Text Box 3"/>
          <p:cNvSpPr txBox="1">
            <a:spLocks noChangeArrowheads="1"/>
          </p:cNvSpPr>
          <p:nvPr/>
        </p:nvSpPr>
        <p:spPr bwMode="auto">
          <a:xfrm>
            <a:off x="3491880" y="42670"/>
            <a:ext cx="3528392" cy="276999"/>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(166</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3190710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4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3-7</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556792"/>
            <a:ext cx="8610600" cy="506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a:solidFill>
                  <a:srgbClr val="000000"/>
                </a:solidFill>
                <a:ea typeface="ＭＳ Ｐゴシック" charset="-128"/>
                <a:sym typeface="Wingdings" pitchFamily="2" charset="2"/>
              </a:rPr>
              <a:t>食糧自給率</a:t>
            </a:r>
            <a:r>
              <a:rPr lang="en-US" altLang="ja-JP" sz="3600" dirty="0">
                <a:solidFill>
                  <a:srgbClr val="000000"/>
                </a:solidFill>
                <a:ea typeface="ＭＳ Ｐゴシック" charset="-128"/>
                <a:sym typeface="Wingdings" pitchFamily="2" charset="2"/>
              </a:rPr>
              <a:t>100</a:t>
            </a:r>
            <a:r>
              <a:rPr lang="ja-JP" altLang="en-US" sz="3600" dirty="0">
                <a:solidFill>
                  <a:srgbClr val="000000"/>
                </a:solidFill>
                <a:ea typeface="ＭＳ Ｐゴシック" charset="-128"/>
                <a:sym typeface="Wingdings" pitchFamily="2" charset="2"/>
              </a:rPr>
              <a:t>％の</a:t>
            </a:r>
            <a:r>
              <a:rPr lang="ja-JP" altLang="en-US" sz="3600" dirty="0" smtClean="0">
                <a:solidFill>
                  <a:srgbClr val="000000"/>
                </a:solidFill>
                <a:ea typeface="ＭＳ Ｐゴシック" charset="-128"/>
                <a:sym typeface="Wingdings" pitchFamily="2" charset="2"/>
              </a:rPr>
              <a:t>献立</a:t>
            </a:r>
            <a:r>
              <a:rPr lang="en-US" altLang="ja-JP" sz="3600" dirty="0" smtClean="0">
                <a:solidFill>
                  <a:srgbClr val="000000"/>
                </a:solidFill>
                <a:ea typeface="ＭＳ Ｐゴシック" charset="-128"/>
                <a:sym typeface="Wingdings" pitchFamily="2" charset="2"/>
              </a:rPr>
              <a:t>:</a:t>
            </a:r>
            <a:r>
              <a:rPr lang="ja-JP" altLang="en-US" sz="3600" dirty="0">
                <a:solidFill>
                  <a:srgbClr val="000000"/>
                </a:solidFill>
                <a:ea typeface="ＭＳ Ｐゴシック" charset="-128"/>
                <a:sym typeface="Wingdings" pitchFamily="2" charset="2"/>
              </a:rPr>
              <a:t>国内農地のみで食料を供給する場合の一日の食事メニュー例。平成</a:t>
            </a:r>
            <a:r>
              <a:rPr lang="en-US" altLang="ja-JP" sz="3600" dirty="0">
                <a:solidFill>
                  <a:srgbClr val="000000"/>
                </a:solidFill>
                <a:ea typeface="ＭＳ Ｐゴシック" charset="-128"/>
                <a:sym typeface="Wingdings" pitchFamily="2" charset="2"/>
              </a:rPr>
              <a:t>27</a:t>
            </a:r>
            <a:r>
              <a:rPr lang="ja-JP" altLang="en-US" sz="3600" dirty="0">
                <a:solidFill>
                  <a:srgbClr val="000000"/>
                </a:solidFill>
                <a:ea typeface="ＭＳ Ｐゴシック" charset="-128"/>
                <a:sym typeface="Wingdings" pitchFamily="2" charset="2"/>
              </a:rPr>
              <a:t>年度における農地の見込み面積である</a:t>
            </a:r>
            <a:r>
              <a:rPr lang="en-US" altLang="ja-JP" sz="3600" dirty="0">
                <a:solidFill>
                  <a:srgbClr val="000000"/>
                </a:solidFill>
                <a:ea typeface="ＭＳ Ｐゴシック" charset="-128"/>
                <a:sym typeface="Wingdings" pitchFamily="2" charset="2"/>
              </a:rPr>
              <a:t>450</a:t>
            </a:r>
            <a:r>
              <a:rPr lang="ja-JP" altLang="en-US" sz="3600" dirty="0">
                <a:solidFill>
                  <a:srgbClr val="000000"/>
                </a:solidFill>
                <a:ea typeface="ＭＳ Ｐゴシック" charset="-128"/>
                <a:sym typeface="Wingdings" pitchFamily="2" charset="2"/>
              </a:rPr>
              <a:t>万</a:t>
            </a:r>
            <a:r>
              <a:rPr lang="en-US" altLang="ja-JP" sz="3600" dirty="0">
                <a:solidFill>
                  <a:srgbClr val="000000"/>
                </a:solidFill>
                <a:ea typeface="ＭＳ Ｐゴシック" charset="-128"/>
                <a:sym typeface="Wingdings" pitchFamily="2" charset="2"/>
              </a:rPr>
              <a:t>ha</a:t>
            </a:r>
            <a:r>
              <a:rPr lang="ja-JP" altLang="en-US" sz="3600" dirty="0">
                <a:solidFill>
                  <a:srgbClr val="000000"/>
                </a:solidFill>
                <a:ea typeface="ＭＳ Ｐゴシック" charset="-128"/>
                <a:sym typeface="Wingdings" pitchFamily="2" charset="2"/>
              </a:rPr>
              <a:t>を前提に、熱量効率を最大化した場合の試算</a:t>
            </a:r>
            <a:r>
              <a:rPr lang="en-US" altLang="ja-JP" sz="3600" dirty="0">
                <a:solidFill>
                  <a:srgbClr val="000000"/>
                </a:solidFill>
                <a:ea typeface="ＭＳ Ｐゴシック" charset="-128"/>
                <a:sym typeface="Wingdings" pitchFamily="2" charset="2"/>
              </a:rPr>
              <a:t>(2,020kcal</a:t>
            </a:r>
            <a:r>
              <a:rPr lang="ja-JP" altLang="en-US" sz="3600" dirty="0">
                <a:solidFill>
                  <a:srgbClr val="000000"/>
                </a:solidFill>
                <a:ea typeface="ＭＳ Ｐゴシック" charset="-128"/>
                <a:sym typeface="Wingdings" pitchFamily="2" charset="2"/>
              </a:rPr>
              <a:t>／日</a:t>
            </a:r>
            <a:r>
              <a:rPr lang="ja-JP" altLang="en-US" sz="3600" dirty="0" smtClean="0">
                <a:solidFill>
                  <a:srgbClr val="000000"/>
                </a:solidFill>
                <a:ea typeface="ＭＳ Ｐゴシック" charset="-128"/>
                <a:sym typeface="Wingdings" pitchFamily="2" charset="2"/>
              </a:rPr>
              <a:t>）（</a:t>
            </a:r>
            <a:r>
              <a:rPr lang="ja-JP" altLang="en-US" sz="3600" dirty="0">
                <a:solidFill>
                  <a:srgbClr val="000000"/>
                </a:solidFill>
                <a:ea typeface="ＭＳ Ｐゴシック" charset="-128"/>
                <a:sym typeface="Wingdings" pitchFamily="2" charset="2"/>
              </a:rPr>
              <a:t>食料・農業・農村基本計画（平成</a:t>
            </a:r>
            <a:r>
              <a:rPr lang="en-US" altLang="ja-JP" sz="3600" dirty="0">
                <a:solidFill>
                  <a:srgbClr val="000000"/>
                </a:solidFill>
                <a:ea typeface="ＭＳ Ｐゴシック" charset="-128"/>
                <a:sym typeface="Wingdings" pitchFamily="2" charset="2"/>
              </a:rPr>
              <a:t>17</a:t>
            </a:r>
            <a:r>
              <a:rPr lang="ja-JP" altLang="en-US" sz="3600" dirty="0">
                <a:solidFill>
                  <a:srgbClr val="000000"/>
                </a:solidFill>
                <a:ea typeface="ＭＳ Ｐゴシック" charset="-128"/>
                <a:sym typeface="Wingdings" pitchFamily="2" charset="2"/>
              </a:rPr>
              <a:t>年３月策定）</a:t>
            </a:r>
            <a:r>
              <a:rPr lang="ja-JP" altLang="en-US" sz="3600" dirty="0" smtClean="0">
                <a:solidFill>
                  <a:srgbClr val="000000"/>
                </a:solidFill>
                <a:ea typeface="ＭＳ Ｐゴシック" charset="-128"/>
                <a:sym typeface="Wingdings" pitchFamily="2" charset="2"/>
              </a:rPr>
              <a:t>）</a:t>
            </a:r>
            <a:endParaRPr lang="en-US" altLang="ja-JP" sz="3600"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r>
              <a:rPr lang="en-US" altLang="ja-JP" sz="3600" dirty="0">
                <a:solidFill>
                  <a:srgbClr val="000000"/>
                </a:solidFill>
                <a:ea typeface="ＭＳ Ｐゴシック" charset="-128"/>
                <a:sym typeface="Wingdings" pitchFamily="2" charset="2"/>
              </a:rPr>
              <a:t>http://www.maff.go.jp/tokai/kikaku/tokaijikyu/pdf/taiken.pdf</a:t>
            </a:r>
            <a:endParaRPr lang="en-US" altLang="ja-JP" sz="3600" dirty="0" smtClean="0">
              <a:solidFill>
                <a:srgbClr val="000000"/>
              </a:solidFill>
              <a:ea typeface="ＭＳ Ｐゴシック" charset="-128"/>
              <a:sym typeface="Wingdings" pitchFamily="2" charset="2"/>
            </a:endParaRPr>
          </a:p>
          <a:p>
            <a:pPr marL="342900" indent="-342900">
              <a:spcBef>
                <a:spcPct val="20000"/>
              </a:spcBef>
              <a:buClr>
                <a:srgbClr val="333399"/>
              </a:buClr>
              <a:buFont typeface="Wingdings" pitchFamily="2" charset="2"/>
              <a:buChar char="S"/>
            </a:pPr>
            <a:endParaRPr lang="ja-JP" altLang="en-US" sz="3600" dirty="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86</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504123149"/>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7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80717"/>
            <a:ext cx="7861751" cy="5884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139952" y="6597352"/>
            <a:ext cx="4942682" cy="215444"/>
          </a:xfrm>
          <a:prstGeom prst="rect">
            <a:avLst/>
          </a:prstGeom>
        </p:spPr>
        <p:txBody>
          <a:bodyPr wrap="square" lIns="0" tIns="0" rIns="0" bIns="0">
            <a:spAutoFit/>
          </a:bodyPr>
          <a:lstStyle/>
          <a:p>
            <a:pPr algn="r">
              <a:spcBef>
                <a:spcPct val="20000"/>
              </a:spcBef>
              <a:buClr>
                <a:srgbClr val="333399"/>
              </a:buClr>
            </a:pPr>
            <a:r>
              <a:rPr lang="en-US" altLang="ja-JP" sz="1400" b="1" dirty="0">
                <a:solidFill>
                  <a:srgbClr val="000000"/>
                </a:solidFill>
                <a:ea typeface="ＭＳ Ｐゴシック" charset="-128"/>
                <a:sym typeface="Wingdings" pitchFamily="2" charset="2"/>
              </a:rPr>
              <a:t>http://www.maff.go.jp/tokai/kikaku/tokaijikyu/pdf/taiken.pdf</a:t>
            </a:r>
          </a:p>
        </p:txBody>
      </p:sp>
      <p:sp>
        <p:nvSpPr>
          <p:cNvPr id="4" name="Text Box 3"/>
          <p:cNvSpPr txBox="1">
            <a:spLocks noChangeArrowheads="1"/>
          </p:cNvSpPr>
          <p:nvPr/>
        </p:nvSpPr>
        <p:spPr bwMode="auto">
          <a:xfrm>
            <a:off x="107504" y="6469253"/>
            <a:ext cx="3888432" cy="369332"/>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図</a:t>
            </a:r>
            <a:r>
              <a:rPr lang="en-US" altLang="ja-JP" sz="1800" b="1" dirty="0" smtClean="0">
                <a:solidFill>
                  <a:srgbClr val="000099"/>
                </a:solidFill>
                <a:latin typeface="Times New Roman" pitchFamily="18" charset="0"/>
              </a:rPr>
              <a:t>3-7 (167</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5" name="Text Box 5"/>
          <p:cNvSpPr txBox="1">
            <a:spLocks noChangeArrowheads="1"/>
          </p:cNvSpPr>
          <p:nvPr/>
        </p:nvSpPr>
        <p:spPr bwMode="auto">
          <a:xfrm>
            <a:off x="650197" y="44624"/>
            <a:ext cx="784887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3200" b="1" dirty="0" smtClean="0">
                <a:solidFill>
                  <a:srgbClr val="000000"/>
                </a:solidFill>
              </a:rPr>
              <a:t>食糧自給率</a:t>
            </a:r>
            <a:r>
              <a:rPr lang="en-US" altLang="ja-JP" sz="3200" b="1" dirty="0" smtClean="0">
                <a:solidFill>
                  <a:srgbClr val="000000"/>
                </a:solidFill>
              </a:rPr>
              <a:t>100</a:t>
            </a:r>
            <a:r>
              <a:rPr lang="ja-JP" altLang="en-US" sz="3200" b="1" dirty="0" smtClean="0">
                <a:solidFill>
                  <a:srgbClr val="000000"/>
                </a:solidFill>
              </a:rPr>
              <a:t>％の献立</a:t>
            </a:r>
            <a:endParaRPr lang="en-US" altLang="ja-JP" sz="3200" b="1" dirty="0">
              <a:solidFill>
                <a:srgbClr val="000000"/>
              </a:solidFill>
            </a:endParaRPr>
          </a:p>
        </p:txBody>
      </p:sp>
      <p:sp>
        <p:nvSpPr>
          <p:cNvPr id="6" name="スライド番号プレースホルダー 5"/>
          <p:cNvSpPr>
            <a:spLocks noGrp="1"/>
          </p:cNvSpPr>
          <p:nvPr>
            <p:ph type="sldNum" sz="quarter" idx="12"/>
          </p:nvPr>
        </p:nvSpPr>
        <p:spPr>
          <a:xfrm>
            <a:off x="7203504" y="19471"/>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87</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895205399"/>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621184"/>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3-8</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556792"/>
            <a:ext cx="8610600" cy="506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a:solidFill>
                  <a:srgbClr val="000000"/>
                </a:solidFill>
                <a:ea typeface="ＭＳ Ｐゴシック" charset="-128"/>
                <a:sym typeface="Wingdings" pitchFamily="2" charset="2"/>
              </a:rPr>
              <a:t>主な国における一人当たりダム総貯水容量。ウェブサイト「</a:t>
            </a:r>
            <a:r>
              <a:rPr lang="en-US" altLang="ja-JP" sz="3600" dirty="0">
                <a:solidFill>
                  <a:srgbClr val="000000"/>
                </a:solidFill>
                <a:ea typeface="ＭＳ Ｐゴシック" charset="-128"/>
                <a:sym typeface="Wingdings" pitchFamily="2" charset="2"/>
              </a:rPr>
              <a:t>World Register of </a:t>
            </a:r>
            <a:r>
              <a:rPr lang="en-US" altLang="ja-JP" sz="3600" dirty="0" smtClean="0">
                <a:solidFill>
                  <a:srgbClr val="000000"/>
                </a:solidFill>
                <a:ea typeface="ＭＳ Ｐゴシック" charset="-128"/>
                <a:sym typeface="Wingdings" pitchFamily="2" charset="2"/>
              </a:rPr>
              <a:t>Dams</a:t>
            </a:r>
            <a:r>
              <a:rPr lang="ja-JP" altLang="en-US" sz="3600" dirty="0">
                <a:solidFill>
                  <a:srgbClr val="000000"/>
                </a:solidFill>
                <a:ea typeface="ＭＳ Ｐゴシック" charset="-128"/>
                <a:sym typeface="Wingdings" pitchFamily="2" charset="2"/>
              </a:rPr>
              <a:t>」のデータをもとに国土交通省水資源部</a:t>
            </a:r>
            <a:r>
              <a:rPr lang="ja-JP" altLang="en-US" sz="3600" dirty="0" smtClean="0">
                <a:solidFill>
                  <a:srgbClr val="000000"/>
                </a:solidFill>
                <a:ea typeface="ＭＳ Ｐゴシック" charset="-128"/>
                <a:sym typeface="Wingdings" pitchFamily="2" charset="2"/>
              </a:rPr>
              <a:t>作成</a:t>
            </a:r>
            <a:r>
              <a:rPr lang="ja-JP" altLang="en-US" sz="3600" dirty="0">
                <a:solidFill>
                  <a:srgbClr val="000000"/>
                </a:solidFill>
                <a:ea typeface="ＭＳ Ｐゴシック" charset="-128"/>
                <a:sym typeface="Wingdings" pitchFamily="2" charset="2"/>
              </a:rPr>
              <a:t>。</a:t>
            </a:r>
            <a:r>
              <a:rPr lang="ja-JP" altLang="en-US" sz="3600" dirty="0" smtClean="0">
                <a:solidFill>
                  <a:srgbClr val="000000"/>
                </a:solidFill>
                <a:ea typeface="ＭＳ Ｐゴシック" charset="-128"/>
                <a:sym typeface="Wingdings" pitchFamily="2" charset="2"/>
              </a:rPr>
              <a:t>総貯水</a:t>
            </a:r>
            <a:r>
              <a:rPr lang="ja-JP" altLang="en-US" sz="3600" dirty="0">
                <a:solidFill>
                  <a:srgbClr val="000000"/>
                </a:solidFill>
                <a:ea typeface="ＭＳ Ｐゴシック" charset="-128"/>
                <a:sym typeface="Wingdings" pitchFamily="2" charset="2"/>
              </a:rPr>
              <a:t>容量 </a:t>
            </a:r>
            <a:r>
              <a:rPr lang="en-US" altLang="ja-JP" sz="3600" dirty="0">
                <a:solidFill>
                  <a:srgbClr val="000000"/>
                </a:solidFill>
                <a:ea typeface="ＭＳ Ｐゴシック" charset="-128"/>
                <a:sym typeface="Wingdings" pitchFamily="2" charset="2"/>
              </a:rPr>
              <a:t>1 </a:t>
            </a:r>
            <a:r>
              <a:rPr lang="ja-JP" altLang="en-US" sz="3600" dirty="0">
                <a:solidFill>
                  <a:srgbClr val="000000"/>
                </a:solidFill>
                <a:ea typeface="ＭＳ Ｐゴシック" charset="-128"/>
                <a:sym typeface="Wingdings" pitchFamily="2" charset="2"/>
              </a:rPr>
              <a:t>億</a:t>
            </a:r>
            <a:r>
              <a:rPr lang="en-US" altLang="ja-JP" sz="3600" dirty="0">
                <a:solidFill>
                  <a:srgbClr val="000000"/>
                </a:solidFill>
                <a:ea typeface="ＭＳ Ｐゴシック" charset="-128"/>
                <a:sym typeface="Wingdings" pitchFamily="2" charset="2"/>
              </a:rPr>
              <a:t>m</a:t>
            </a:r>
            <a:r>
              <a:rPr lang="en-US" altLang="ja-JP" sz="3600" baseline="30000" dirty="0">
                <a:solidFill>
                  <a:srgbClr val="000000"/>
                </a:solidFill>
                <a:ea typeface="ＭＳ Ｐゴシック" charset="-128"/>
                <a:sym typeface="Wingdings" pitchFamily="2" charset="2"/>
              </a:rPr>
              <a:t>3</a:t>
            </a:r>
            <a:r>
              <a:rPr lang="ja-JP" altLang="en-US" sz="3600" dirty="0">
                <a:solidFill>
                  <a:srgbClr val="000000"/>
                </a:solidFill>
                <a:ea typeface="ＭＳ Ｐゴシック" charset="-128"/>
                <a:sym typeface="Wingdings" pitchFamily="2" charset="2"/>
              </a:rPr>
              <a:t>以上のダムを</a:t>
            </a:r>
            <a:r>
              <a:rPr lang="ja-JP" altLang="en-US" sz="3600" dirty="0" smtClean="0">
                <a:solidFill>
                  <a:srgbClr val="000000"/>
                </a:solidFill>
                <a:ea typeface="ＭＳ Ｐゴシック" charset="-128"/>
                <a:sym typeface="Wingdings" pitchFamily="2" charset="2"/>
              </a:rPr>
              <a:t>対象。日本</a:t>
            </a:r>
            <a:r>
              <a:rPr lang="ja-JP" altLang="en-US" sz="3600" dirty="0">
                <a:solidFill>
                  <a:srgbClr val="000000"/>
                </a:solidFill>
                <a:ea typeface="ＭＳ Ｐゴシック" charset="-128"/>
                <a:sym typeface="Wingdings" pitchFamily="2" charset="2"/>
              </a:rPr>
              <a:t>の総貯水容量</a:t>
            </a:r>
            <a:r>
              <a:rPr lang="en-US" altLang="ja-JP" sz="3600" dirty="0">
                <a:solidFill>
                  <a:srgbClr val="000000"/>
                </a:solidFill>
                <a:ea typeface="ＭＳ Ｐゴシック" charset="-128"/>
                <a:sym typeface="Wingdings" pitchFamily="2" charset="2"/>
              </a:rPr>
              <a:t>1,000</a:t>
            </a:r>
            <a:r>
              <a:rPr lang="ja-JP" altLang="en-US" sz="3600" dirty="0">
                <a:solidFill>
                  <a:srgbClr val="000000"/>
                </a:solidFill>
                <a:ea typeface="ＭＳ Ｐゴシック" charset="-128"/>
                <a:sym typeface="Wingdings" pitchFamily="2" charset="2"/>
              </a:rPr>
              <a:t>万</a:t>
            </a:r>
            <a:r>
              <a:rPr lang="en-US" altLang="ja-JP" sz="3600" dirty="0">
                <a:solidFill>
                  <a:srgbClr val="000000"/>
                </a:solidFill>
                <a:ea typeface="ＭＳ Ｐゴシック" charset="-128"/>
                <a:sym typeface="Wingdings" pitchFamily="2" charset="2"/>
              </a:rPr>
              <a:t>m</a:t>
            </a:r>
            <a:r>
              <a:rPr lang="en-US" altLang="ja-JP" sz="3600" baseline="30000" dirty="0">
                <a:solidFill>
                  <a:srgbClr val="000000"/>
                </a:solidFill>
                <a:ea typeface="ＭＳ Ｐゴシック" charset="-128"/>
                <a:sym typeface="Wingdings" pitchFamily="2" charset="2"/>
              </a:rPr>
              <a:t>3</a:t>
            </a:r>
            <a:r>
              <a:rPr lang="ja-JP" altLang="en-US" sz="3600" dirty="0">
                <a:solidFill>
                  <a:srgbClr val="000000"/>
                </a:solidFill>
                <a:ea typeface="ＭＳ Ｐゴシック" charset="-128"/>
                <a:sym typeface="Wingdings" pitchFamily="2" charset="2"/>
              </a:rPr>
              <a:t>以上のダムを集計すると</a:t>
            </a:r>
            <a:r>
              <a:rPr lang="en-US" altLang="ja-JP" sz="3600" dirty="0">
                <a:solidFill>
                  <a:srgbClr val="000000"/>
                </a:solidFill>
                <a:ea typeface="ＭＳ Ｐゴシック" charset="-128"/>
                <a:sym typeface="Wingdings" pitchFamily="2" charset="2"/>
              </a:rPr>
              <a:t>152m</a:t>
            </a:r>
            <a:r>
              <a:rPr lang="en-US" altLang="ja-JP" sz="3600" baseline="30000" dirty="0">
                <a:solidFill>
                  <a:srgbClr val="000000"/>
                </a:solidFill>
                <a:ea typeface="ＭＳ Ｐゴシック" charset="-128"/>
                <a:sym typeface="Wingdings" pitchFamily="2" charset="2"/>
              </a:rPr>
              <a:t>3</a:t>
            </a:r>
            <a:r>
              <a:rPr lang="en-US" altLang="ja-JP" sz="3600" dirty="0">
                <a:solidFill>
                  <a:srgbClr val="000000"/>
                </a:solidFill>
                <a:ea typeface="ＭＳ Ｐゴシック" charset="-128"/>
                <a:sym typeface="Wingdings" pitchFamily="2" charset="2"/>
              </a:rPr>
              <a:t>/</a:t>
            </a:r>
            <a:r>
              <a:rPr lang="ja-JP" altLang="en-US" sz="3600" dirty="0" smtClean="0">
                <a:solidFill>
                  <a:srgbClr val="000000"/>
                </a:solidFill>
                <a:ea typeface="ＭＳ Ｐゴシック" charset="-128"/>
                <a:sym typeface="Wingdings" pitchFamily="2" charset="2"/>
              </a:rPr>
              <a:t>人。平成</a:t>
            </a:r>
            <a:r>
              <a:rPr lang="en-US" altLang="ja-JP" sz="3600" dirty="0">
                <a:solidFill>
                  <a:srgbClr val="000000"/>
                </a:solidFill>
                <a:ea typeface="ＭＳ Ｐゴシック" charset="-128"/>
                <a:sym typeface="Wingdings" pitchFamily="2" charset="2"/>
              </a:rPr>
              <a:t>16</a:t>
            </a:r>
            <a:r>
              <a:rPr lang="ja-JP" altLang="en-US" sz="3600" dirty="0" smtClean="0">
                <a:solidFill>
                  <a:srgbClr val="000000"/>
                </a:solidFill>
                <a:ea typeface="ＭＳ Ｐゴシック" charset="-128"/>
                <a:sym typeface="Wingdings" pitchFamily="2" charset="2"/>
              </a:rPr>
              <a:t>年度版</a:t>
            </a:r>
            <a:r>
              <a:rPr lang="ja-JP" altLang="en-US" sz="3600" dirty="0">
                <a:solidFill>
                  <a:srgbClr val="000000"/>
                </a:solidFill>
                <a:ea typeface="ＭＳ Ｐゴシック" charset="-128"/>
                <a:sym typeface="Wingdings" pitchFamily="2" charset="2"/>
              </a:rPr>
              <a:t>「日本の水資源」より。</a:t>
            </a:r>
            <a:endParaRPr lang="en-US" altLang="ja-JP" sz="3600" dirty="0" smtClean="0">
              <a:solidFill>
                <a:srgbClr val="000000"/>
              </a:solidFill>
              <a:ea typeface="ＭＳ Ｐゴシック" charset="-128"/>
              <a:sym typeface="Wingdings" pitchFamily="2" charset="2"/>
            </a:endParaRPr>
          </a:p>
          <a:p>
            <a:pPr>
              <a:spcBef>
                <a:spcPct val="20000"/>
              </a:spcBef>
              <a:buClr>
                <a:srgbClr val="333399"/>
              </a:buClr>
            </a:pPr>
            <a:endParaRPr lang="ja-JP" altLang="en-US" sz="3600" dirty="0" smtClean="0">
              <a:solidFill>
                <a:srgbClr val="000000"/>
              </a:solidFill>
              <a:ea typeface="ＭＳ Ｐゴシック" charset="-128"/>
              <a:sym typeface="Wingdings" pitchFamily="2" charset="2"/>
            </a:endParaRP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88</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4139213337"/>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9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38" y="0"/>
            <a:ext cx="84296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5"/>
          <p:cNvSpPr txBox="1">
            <a:spLocks noChangeArrowheads="1"/>
          </p:cNvSpPr>
          <p:nvPr/>
        </p:nvSpPr>
        <p:spPr bwMode="auto">
          <a:xfrm>
            <a:off x="3635896" y="332656"/>
            <a:ext cx="51128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en-US" altLang="ja-JP" b="1" dirty="0">
                <a:solidFill>
                  <a:srgbClr val="000000"/>
                </a:solidFill>
              </a:rPr>
              <a:t>(</a:t>
            </a:r>
            <a:r>
              <a:rPr lang="ja-JP" altLang="en-US" b="1" dirty="0">
                <a:solidFill>
                  <a:srgbClr val="000000"/>
                </a:solidFill>
              </a:rPr>
              <a:t>国土</a:t>
            </a:r>
            <a:r>
              <a:rPr lang="ja-JP" altLang="en-US" b="1" dirty="0" smtClean="0">
                <a:solidFill>
                  <a:srgbClr val="000000"/>
                </a:solidFill>
              </a:rPr>
              <a:t>交通省「日本</a:t>
            </a:r>
            <a:r>
              <a:rPr lang="ja-JP" altLang="en-US" b="1" dirty="0">
                <a:solidFill>
                  <a:srgbClr val="000000"/>
                </a:solidFill>
              </a:rPr>
              <a:t>の水</a:t>
            </a:r>
            <a:r>
              <a:rPr lang="ja-JP" altLang="en-US" b="1" dirty="0" smtClean="0">
                <a:solidFill>
                  <a:srgbClr val="000000"/>
                </a:solidFill>
              </a:rPr>
              <a:t>資源」</a:t>
            </a:r>
            <a:r>
              <a:rPr lang="en-US" altLang="ja-JP" b="1" dirty="0" smtClean="0">
                <a:solidFill>
                  <a:srgbClr val="000000"/>
                </a:solidFill>
              </a:rPr>
              <a:t>2008)</a:t>
            </a:r>
            <a:endParaRPr lang="en-US" altLang="ja-JP" b="1" dirty="0">
              <a:solidFill>
                <a:srgbClr val="000000"/>
              </a:solidFill>
            </a:endParaRPr>
          </a:p>
        </p:txBody>
      </p:sp>
      <p:sp>
        <p:nvSpPr>
          <p:cNvPr id="4" name="Text Box 3"/>
          <p:cNvSpPr txBox="1">
            <a:spLocks noChangeArrowheads="1"/>
          </p:cNvSpPr>
          <p:nvPr/>
        </p:nvSpPr>
        <p:spPr bwMode="auto">
          <a:xfrm>
            <a:off x="6157584" y="3212976"/>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図</a:t>
            </a:r>
            <a:r>
              <a:rPr lang="en-US" altLang="ja-JP" sz="1800" b="1" dirty="0" smtClean="0">
                <a:solidFill>
                  <a:srgbClr val="000099"/>
                </a:solidFill>
                <a:latin typeface="Times New Roman" pitchFamily="18" charset="0"/>
              </a:rPr>
              <a:t>3-8 (172</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5" name="スライド番号プレースホルダー 5"/>
          <p:cNvSpPr>
            <a:spLocks noGrp="1"/>
          </p:cNvSpPr>
          <p:nvPr>
            <p:ph type="sldNum" sz="quarter" idx="12"/>
          </p:nvPr>
        </p:nvSpPr>
        <p:spPr>
          <a:xfrm>
            <a:off x="7020272" y="91479"/>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89</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48421902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a:solidFill>
                  <a:srgbClr val="000000"/>
                </a:solidFill>
                <a:ea typeface="ＭＳ Ｐゴシック" charset="-128"/>
              </a:rPr>
              <a:t>写真</a:t>
            </a:r>
            <a:r>
              <a:rPr lang="en-US" altLang="ja-JP" sz="4400" b="1" dirty="0" smtClean="0">
                <a:solidFill>
                  <a:srgbClr val="000000"/>
                </a:solidFill>
                <a:ea typeface="ＭＳ Ｐゴシック" charset="-128"/>
              </a:rPr>
              <a:t>1-1</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251520" y="1556792"/>
            <a:ext cx="8610600" cy="506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smtClean="0">
                <a:solidFill>
                  <a:srgbClr val="000000"/>
                </a:solidFill>
                <a:ea typeface="ＭＳ Ｐゴシック" charset="-128"/>
                <a:sym typeface="Wingdings" pitchFamily="2" charset="2"/>
              </a:rPr>
              <a:t>エジプト・アスワンのナイル川河畔のナイロメータ。右側の壁に刻まれた溝でナイル川の水位が計測されていた。上への階段は</a:t>
            </a:r>
            <a:r>
              <a:rPr lang="en-US" altLang="ja-JP" sz="3600" dirty="0" smtClean="0">
                <a:solidFill>
                  <a:srgbClr val="000000"/>
                </a:solidFill>
                <a:ea typeface="ＭＳ Ｐゴシック" charset="-128"/>
                <a:sym typeface="Wingdings" pitchFamily="2" charset="2"/>
              </a:rPr>
              <a:t>10m</a:t>
            </a:r>
            <a:r>
              <a:rPr lang="ja-JP" altLang="en-US" sz="3600" dirty="0" smtClean="0">
                <a:solidFill>
                  <a:srgbClr val="000000"/>
                </a:solidFill>
                <a:ea typeface="ＭＳ Ｐゴシック" charset="-128"/>
                <a:sym typeface="Wingdings" pitchFamily="2" charset="2"/>
              </a:rPr>
              <a:t>以上つながっている（</a:t>
            </a:r>
            <a:r>
              <a:rPr lang="en-US" altLang="ja-JP" sz="3600" dirty="0" smtClean="0">
                <a:solidFill>
                  <a:srgbClr val="000000"/>
                </a:solidFill>
                <a:ea typeface="ＭＳ Ｐゴシック" charset="-128"/>
                <a:sym typeface="Wingdings" pitchFamily="2" charset="2"/>
              </a:rPr>
              <a:t>2004</a:t>
            </a:r>
            <a:r>
              <a:rPr lang="ja-JP" altLang="en-US" sz="3600" dirty="0" smtClean="0">
                <a:solidFill>
                  <a:srgbClr val="000000"/>
                </a:solidFill>
                <a:ea typeface="ＭＳ Ｐゴシック" charset="-128"/>
                <a:sym typeface="Wingdings" pitchFamily="2" charset="2"/>
              </a:rPr>
              <a:t>年</a:t>
            </a:r>
            <a:r>
              <a:rPr lang="en-US" altLang="ja-JP" sz="3600" dirty="0" smtClean="0">
                <a:solidFill>
                  <a:srgbClr val="000000"/>
                </a:solidFill>
                <a:ea typeface="ＭＳ Ｐゴシック" charset="-128"/>
                <a:sym typeface="Wingdings" pitchFamily="2" charset="2"/>
              </a:rPr>
              <a:t>10</a:t>
            </a:r>
            <a:r>
              <a:rPr lang="ja-JP" altLang="en-US" sz="3600" dirty="0" smtClean="0">
                <a:solidFill>
                  <a:srgbClr val="000000"/>
                </a:solidFill>
                <a:ea typeface="ＭＳ Ｐゴシック" charset="-128"/>
                <a:sym typeface="Wingdings" pitchFamily="2" charset="2"/>
              </a:rPr>
              <a:t>月著者撮影）。</a:t>
            </a: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9</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547599831"/>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5" y="27860"/>
            <a:ext cx="9179435" cy="68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p:cNvSpPr txBox="1">
            <a:spLocks noChangeArrowheads="1"/>
          </p:cNvSpPr>
          <p:nvPr/>
        </p:nvSpPr>
        <p:spPr bwMode="auto">
          <a:xfrm>
            <a:off x="3635896" y="3563724"/>
            <a:ext cx="51128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en-US" altLang="ja-JP" b="1" dirty="0">
                <a:solidFill>
                  <a:srgbClr val="000000"/>
                </a:solidFill>
              </a:rPr>
              <a:t>(</a:t>
            </a:r>
            <a:r>
              <a:rPr lang="ja-JP" altLang="en-US" b="1" dirty="0">
                <a:solidFill>
                  <a:srgbClr val="000000"/>
                </a:solidFill>
              </a:rPr>
              <a:t>国土</a:t>
            </a:r>
            <a:r>
              <a:rPr lang="ja-JP" altLang="en-US" b="1" dirty="0" smtClean="0">
                <a:solidFill>
                  <a:srgbClr val="000000"/>
                </a:solidFill>
              </a:rPr>
              <a:t>交通省「日本</a:t>
            </a:r>
            <a:r>
              <a:rPr lang="ja-JP" altLang="en-US" b="1" dirty="0">
                <a:solidFill>
                  <a:srgbClr val="000000"/>
                </a:solidFill>
              </a:rPr>
              <a:t>の水</a:t>
            </a:r>
            <a:r>
              <a:rPr lang="ja-JP" altLang="en-US" b="1" dirty="0" smtClean="0">
                <a:solidFill>
                  <a:srgbClr val="000000"/>
                </a:solidFill>
              </a:rPr>
              <a:t>資源」</a:t>
            </a:r>
            <a:r>
              <a:rPr lang="en-US" altLang="ja-JP" b="1" dirty="0" smtClean="0">
                <a:solidFill>
                  <a:srgbClr val="000000"/>
                </a:solidFill>
              </a:rPr>
              <a:t>2011)</a:t>
            </a:r>
            <a:endParaRPr lang="en-US" altLang="ja-JP" b="1" dirty="0">
              <a:solidFill>
                <a:srgbClr val="000000"/>
              </a:solidFill>
            </a:endParaRPr>
          </a:p>
        </p:txBody>
      </p:sp>
      <p:sp>
        <p:nvSpPr>
          <p:cNvPr id="4" name="スライド番号プレースホルダー 5"/>
          <p:cNvSpPr>
            <a:spLocks noGrp="1"/>
          </p:cNvSpPr>
          <p:nvPr>
            <p:ph type="sldNum" sz="quarter" idx="12"/>
          </p:nvPr>
        </p:nvSpPr>
        <p:spPr>
          <a:xfrm>
            <a:off x="7203504" y="19471"/>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90</a:t>
            </a:fld>
            <a:endParaRPr kumimoji="0" lang="en-US" altLang="ja-JP" sz="1400" dirty="0" smtClean="0">
              <a:solidFill>
                <a:srgbClr val="6699FF"/>
              </a:solidFill>
              <a:latin typeface="Courier New" pitchFamily="49" charset="0"/>
            </a:endParaRPr>
          </a:p>
        </p:txBody>
      </p:sp>
      <p:sp>
        <p:nvSpPr>
          <p:cNvPr id="6" name="Text Box 3"/>
          <p:cNvSpPr txBox="1">
            <a:spLocks noChangeArrowheads="1"/>
          </p:cNvSpPr>
          <p:nvPr/>
        </p:nvSpPr>
        <p:spPr bwMode="auto">
          <a:xfrm>
            <a:off x="72008" y="1052736"/>
            <a:ext cx="2483768" cy="553998"/>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en-US" altLang="ja-JP" sz="1800" b="1" dirty="0" smtClean="0">
                <a:solidFill>
                  <a:srgbClr val="000099"/>
                </a:solidFill>
                <a:latin typeface="Times New Roman" pitchFamily="18" charset="0"/>
              </a:rPr>
              <a:t> (172</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523263133"/>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036" y="1"/>
            <a:ext cx="85490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Rectangle 2"/>
          <p:cNvSpPr>
            <a:spLocks noChangeArrowheads="1"/>
          </p:cNvSpPr>
          <p:nvPr/>
        </p:nvSpPr>
        <p:spPr bwMode="auto">
          <a:xfrm>
            <a:off x="4140200" y="1844675"/>
            <a:ext cx="4081463" cy="1079500"/>
          </a:xfrm>
          <a:prstGeom prst="rect">
            <a:avLst/>
          </a:prstGeom>
          <a:solidFill>
            <a:srgbClr val="FFFF99">
              <a:alpha val="50195"/>
            </a:srgbClr>
          </a:solidFill>
          <a:ln w="31750">
            <a:solidFill>
              <a:srgbClr val="000080"/>
            </a:solidFill>
            <a:miter lim="800000"/>
            <a:headEnd/>
            <a:tailEnd/>
          </a:ln>
        </p:spPr>
        <p:txBody>
          <a:bodyPr anchor="ctr"/>
          <a:lstStyle/>
          <a:p>
            <a:pPr algn="ctr"/>
            <a:r>
              <a:rPr lang="ja-JP" altLang="en-US" sz="2800" b="1">
                <a:solidFill>
                  <a:schemeClr val="tx2"/>
                </a:solidFill>
              </a:rPr>
              <a:t>ダム等水資源開発施設による都市用水の開発水量</a:t>
            </a:r>
          </a:p>
        </p:txBody>
      </p:sp>
      <p:sp>
        <p:nvSpPr>
          <p:cNvPr id="7" name="Text Box 5"/>
          <p:cNvSpPr txBox="1">
            <a:spLocks noChangeArrowheads="1"/>
          </p:cNvSpPr>
          <p:nvPr/>
        </p:nvSpPr>
        <p:spPr bwMode="auto">
          <a:xfrm>
            <a:off x="3635896" y="5723964"/>
            <a:ext cx="51128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en-US" altLang="ja-JP" b="1" dirty="0">
                <a:solidFill>
                  <a:srgbClr val="000000"/>
                </a:solidFill>
              </a:rPr>
              <a:t>(</a:t>
            </a:r>
            <a:r>
              <a:rPr lang="ja-JP" altLang="en-US" b="1" dirty="0">
                <a:solidFill>
                  <a:srgbClr val="000000"/>
                </a:solidFill>
              </a:rPr>
              <a:t>国土</a:t>
            </a:r>
            <a:r>
              <a:rPr lang="ja-JP" altLang="en-US" b="1" dirty="0" smtClean="0">
                <a:solidFill>
                  <a:srgbClr val="000000"/>
                </a:solidFill>
              </a:rPr>
              <a:t>交通省「日本</a:t>
            </a:r>
            <a:r>
              <a:rPr lang="ja-JP" altLang="en-US" b="1" dirty="0">
                <a:solidFill>
                  <a:srgbClr val="000000"/>
                </a:solidFill>
              </a:rPr>
              <a:t>の水</a:t>
            </a:r>
            <a:r>
              <a:rPr lang="ja-JP" altLang="en-US" b="1" dirty="0" smtClean="0">
                <a:solidFill>
                  <a:srgbClr val="000000"/>
                </a:solidFill>
              </a:rPr>
              <a:t>資源」</a:t>
            </a:r>
            <a:r>
              <a:rPr lang="en-US" altLang="ja-JP" b="1" dirty="0" smtClean="0">
                <a:solidFill>
                  <a:srgbClr val="000000"/>
                </a:solidFill>
              </a:rPr>
              <a:t>2010)</a:t>
            </a:r>
            <a:endParaRPr lang="en-US" altLang="ja-JP" b="1" dirty="0">
              <a:solidFill>
                <a:srgbClr val="000000"/>
              </a:solidFill>
            </a:endParaRPr>
          </a:p>
        </p:txBody>
      </p:sp>
      <p:sp>
        <p:nvSpPr>
          <p:cNvPr id="5" name="スライド番号プレースホルダー 5"/>
          <p:cNvSpPr>
            <a:spLocks noGrp="1"/>
          </p:cNvSpPr>
          <p:nvPr>
            <p:ph type="sldNum" sz="quarter" idx="12"/>
          </p:nvPr>
        </p:nvSpPr>
        <p:spPr>
          <a:xfrm>
            <a:off x="7203504" y="19471"/>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91</a:t>
            </a:fld>
            <a:endParaRPr kumimoji="0" lang="en-US" altLang="ja-JP" sz="1400" dirty="0" smtClean="0">
              <a:solidFill>
                <a:srgbClr val="6699FF"/>
              </a:solidFill>
              <a:latin typeface="Courier New" pitchFamily="49" charset="0"/>
            </a:endParaRPr>
          </a:p>
        </p:txBody>
      </p:sp>
      <p:sp>
        <p:nvSpPr>
          <p:cNvPr id="6" name="Text Box 3"/>
          <p:cNvSpPr txBox="1">
            <a:spLocks noChangeArrowheads="1"/>
          </p:cNvSpPr>
          <p:nvPr/>
        </p:nvSpPr>
        <p:spPr bwMode="auto">
          <a:xfrm>
            <a:off x="3491880" y="42670"/>
            <a:ext cx="3528392" cy="276999"/>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(172</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Tree>
    <p:extLst>
      <p:ext uri="{BB962C8B-B14F-4D97-AF65-F5344CB8AC3E}">
        <p14:creationId xmlns:p14="http://schemas.microsoft.com/office/powerpoint/2010/main" val="3487540492"/>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107504" y="1988840"/>
            <a:ext cx="8928992" cy="2554545"/>
          </a:xfrm>
          <a:prstGeom prst="rect">
            <a:avLst/>
          </a:prstGeom>
          <a:solidFill>
            <a:srgbClr val="FFFF99">
              <a:alpha val="70195"/>
            </a:srgbClr>
          </a:solidFill>
          <a:ln w="25400">
            <a:solidFill>
              <a:srgbClr val="000080"/>
            </a:solidFill>
            <a:miter lim="800000"/>
            <a:headEnd/>
            <a:tailEnd/>
          </a:ln>
        </p:spPr>
        <p:txBody>
          <a:bodyPr vert="horz" wrap="square">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8000" b="1" dirty="0" smtClean="0">
                <a:solidFill>
                  <a:srgbClr val="000066"/>
                </a:solidFill>
              </a:rPr>
              <a:t>第</a:t>
            </a:r>
            <a:r>
              <a:rPr lang="en-US" altLang="ja-JP" sz="8000" b="1" dirty="0" smtClean="0">
                <a:solidFill>
                  <a:srgbClr val="000066"/>
                </a:solidFill>
              </a:rPr>
              <a:t>4</a:t>
            </a:r>
            <a:r>
              <a:rPr lang="ja-JP" altLang="en-US" sz="8000" b="1" dirty="0" smtClean="0">
                <a:solidFill>
                  <a:srgbClr val="000066"/>
                </a:solidFill>
              </a:rPr>
              <a:t>章</a:t>
            </a:r>
            <a:r>
              <a:rPr lang="en-US" altLang="ja-JP" sz="8000" b="1" dirty="0" smtClean="0">
                <a:solidFill>
                  <a:srgbClr val="000066"/>
                </a:solidFill>
              </a:rPr>
              <a:t/>
            </a:r>
            <a:br>
              <a:rPr lang="en-US" altLang="ja-JP" sz="8000" b="1" dirty="0" smtClean="0">
                <a:solidFill>
                  <a:srgbClr val="000066"/>
                </a:solidFill>
              </a:rPr>
            </a:br>
            <a:r>
              <a:rPr lang="ja-JP" altLang="en-US" sz="8000" b="1" dirty="0" smtClean="0">
                <a:solidFill>
                  <a:srgbClr val="000066"/>
                </a:solidFill>
              </a:rPr>
              <a:t>水循環の理</a:t>
            </a:r>
            <a:endParaRPr lang="ja-JP" altLang="en-US" sz="7200" b="1" dirty="0" smtClean="0">
              <a:solidFill>
                <a:srgbClr val="000066"/>
              </a:solidFill>
            </a:endParaRPr>
          </a:p>
        </p:txBody>
      </p:sp>
      <p:sp>
        <p:nvSpPr>
          <p:cNvPr id="5"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92</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428716298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5"/>
          <p:cNvSpPr>
            <a:spLocks noGrp="1"/>
          </p:cNvSpPr>
          <p:nvPr>
            <p:ph type="sldNum" sz="quarter" idx="12"/>
          </p:nvPr>
        </p:nvSpPr>
        <p:spPr/>
        <p:txBody>
          <a:bodyPr/>
          <a:lstStyle/>
          <a:p>
            <a:fld id="{45F6EC08-BBD5-4C72-BA9F-2572C5DBAC75}" type="slidenum">
              <a:rPr lang="ja-JP" altLang="en-US"/>
              <a:pPr/>
              <a:t>93</a:t>
            </a:fld>
            <a:endParaRPr lang="en-US" altLang="ja-JP"/>
          </a:p>
        </p:txBody>
      </p:sp>
      <p:pic>
        <p:nvPicPr>
          <p:cNvPr id="2878466" name="Picture 2" descr="図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974" y="-12700"/>
            <a:ext cx="7729538" cy="6851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表紙"/>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056898" cy="314096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50138" y="5013176"/>
            <a:ext cx="255431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800" dirty="0"/>
              <a:t>蔵治 光一郎、</a:t>
            </a:r>
            <a:r>
              <a:rPr lang="en-US" altLang="ja-JP" sz="2800" dirty="0"/>
              <a:t>2003</a:t>
            </a:r>
            <a:r>
              <a:rPr lang="ja-JP" altLang="en-US" sz="2800" dirty="0"/>
              <a:t>年</a:t>
            </a:r>
          </a:p>
        </p:txBody>
      </p:sp>
      <p:sp>
        <p:nvSpPr>
          <p:cNvPr id="9" name="Text Box 3"/>
          <p:cNvSpPr txBox="1">
            <a:spLocks noChangeArrowheads="1"/>
          </p:cNvSpPr>
          <p:nvPr/>
        </p:nvSpPr>
        <p:spPr bwMode="auto">
          <a:xfrm>
            <a:off x="37977" y="6183642"/>
            <a:ext cx="2733823"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en-US" altLang="ja-JP" sz="1800" b="1" dirty="0" smtClean="0">
                <a:solidFill>
                  <a:srgbClr val="000099"/>
                </a:solidFill>
                <a:latin typeface="Times New Roman" pitchFamily="18" charset="0"/>
              </a:rPr>
              <a:t> (192</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8" name="スライド番号プレースホルダー 5"/>
          <p:cNvSpPr txBox="1">
            <a:spLocks/>
          </p:cNvSpPr>
          <p:nvPr/>
        </p:nvSpPr>
        <p:spPr bwMode="auto">
          <a:xfrm>
            <a:off x="7203504" y="44624"/>
            <a:ext cx="1905000"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kumimoji="1" sz="2400" b="1" kern="1200">
                <a:solidFill>
                  <a:schemeClr val="tx1"/>
                </a:solidFill>
                <a:latin typeface="Times New Roman" pitchFamily="18" charset="0"/>
                <a:ea typeface="ＭＳ Ｐゴシック" pitchFamily="50" charset="-128"/>
                <a:cs typeface="+mn-cs"/>
              </a:defRPr>
            </a:lvl1pPr>
            <a:lvl2pPr marL="742950" indent="-285750" algn="l" rtl="0" eaLnBrk="0" fontAlgn="base"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2pPr>
            <a:lvl3pPr marL="1143000" indent="-228600" algn="l" rtl="0" eaLnBrk="0" fontAlgn="base"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3pPr>
            <a:lvl4pPr marL="1600200" indent="-228600" algn="l" rtl="0" eaLnBrk="0" fontAlgn="base"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4pPr>
            <a:lvl5pPr marL="2057400" indent="-228600" algn="l" rtl="0" eaLnBrk="0" fontAlgn="base"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5pPr>
            <a:lvl6pPr marL="25146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6pPr>
            <a:lvl7pPr marL="29718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7pPr>
            <a:lvl8pPr marL="34290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8pPr>
            <a:lvl9pPr marL="3886200" indent="-228600" algn="l" defTabSz="914400" rtl="0" eaLnBrk="0" fontAlgn="base" latinLnBrk="0" hangingPunct="0">
              <a:spcBef>
                <a:spcPct val="0"/>
              </a:spcBef>
              <a:spcAft>
                <a:spcPct val="0"/>
              </a:spcAft>
              <a:defRPr kumimoji="1" sz="2400" kern="1200">
                <a:solidFill>
                  <a:schemeClr val="tx1"/>
                </a:solidFill>
                <a:latin typeface="Times New Roman" pitchFamily="18" charset="0"/>
                <a:ea typeface="ＭＳ Ｐゴシック" pitchFamily="50" charset="-128"/>
                <a:cs typeface="+mn-cs"/>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93</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9469133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4306" name="Picture 2" descr="黄河断流"/>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54307" name="Text Box 3"/>
          <p:cNvSpPr txBox="1">
            <a:spLocks noChangeArrowheads="1"/>
          </p:cNvSpPr>
          <p:nvPr/>
        </p:nvSpPr>
        <p:spPr bwMode="auto">
          <a:xfrm>
            <a:off x="5279200" y="6456923"/>
            <a:ext cx="3816425" cy="369332"/>
          </a:xfrm>
          <a:prstGeom prst="rect">
            <a:avLst/>
          </a:prstGeom>
          <a:solidFill>
            <a:srgbClr val="CCFFCC">
              <a:alpha val="70000"/>
            </a:srgbClr>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r>
              <a:rPr lang="ja-JP" altLang="en-US" b="1" dirty="0">
                <a:solidFill>
                  <a:srgbClr val="000066"/>
                </a:solidFill>
              </a:rPr>
              <a:t>（黄河水利委員会データより）</a:t>
            </a:r>
            <a:endParaRPr lang="en-US" altLang="ja-JP" b="1" dirty="0">
              <a:solidFill>
                <a:srgbClr val="000066"/>
              </a:solidFill>
            </a:endParaRPr>
          </a:p>
        </p:txBody>
      </p:sp>
      <p:pic>
        <p:nvPicPr>
          <p:cNvPr id="3554308" name="Picture 4" descr="imag13508_1"/>
          <p:cNvPicPr>
            <a:picLocks noChangeAspect="1" noChangeArrowheads="1"/>
          </p:cNvPicPr>
          <p:nvPr/>
        </p:nvPicPr>
        <p:blipFill>
          <a:blip r:embed="rId4">
            <a:lum bright="6000" contrast="30000"/>
            <a:extLst>
              <a:ext uri="{28A0092B-C50C-407E-A947-70E740481C1C}">
                <a14:useLocalDpi xmlns:a14="http://schemas.microsoft.com/office/drawing/2010/main" val="0"/>
              </a:ext>
            </a:extLst>
          </a:blip>
          <a:srcRect/>
          <a:stretch>
            <a:fillRect/>
          </a:stretch>
        </p:blipFill>
        <p:spPr bwMode="auto">
          <a:xfrm>
            <a:off x="3175000" y="1308100"/>
            <a:ext cx="2598738" cy="152558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6345289" y="476672"/>
            <a:ext cx="2733823"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en-US" altLang="ja-JP" sz="1800" b="1" dirty="0" smtClean="0">
                <a:solidFill>
                  <a:srgbClr val="000099"/>
                </a:solidFill>
                <a:latin typeface="Times New Roman" pitchFamily="18" charset="0"/>
              </a:rPr>
              <a:t> (193</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6"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94</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918647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p:cNvGrpSpPr/>
          <p:nvPr/>
        </p:nvGrpSpPr>
        <p:grpSpPr>
          <a:xfrm>
            <a:off x="1676061" y="0"/>
            <a:ext cx="7360435" cy="6827655"/>
            <a:chOff x="2498034" y="1505157"/>
            <a:chExt cx="4147931" cy="3847686"/>
          </a:xfrm>
        </p:grpSpPr>
        <p:graphicFrame>
          <p:nvGraphicFramePr>
            <p:cNvPr id="5" name="グラフ 4"/>
            <p:cNvGraphicFramePr/>
            <p:nvPr/>
          </p:nvGraphicFramePr>
          <p:xfrm>
            <a:off x="2498034" y="1505157"/>
            <a:ext cx="4147931" cy="3847686"/>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12"/>
            <p:cNvSpPr txBox="1"/>
            <p:nvPr/>
          </p:nvSpPr>
          <p:spPr>
            <a:xfrm rot="1703649">
              <a:off x="3898508" y="1970482"/>
              <a:ext cx="472640" cy="22548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kumimoji="1" lang="en-US" altLang="ja-JP" sz="2000" dirty="0">
                  <a:solidFill>
                    <a:schemeClr val="bg1">
                      <a:lumMod val="50000"/>
                    </a:schemeClr>
                  </a:solidFill>
                </a:rPr>
                <a:t>C=200</a:t>
              </a:r>
            </a:p>
          </p:txBody>
        </p:sp>
        <p:sp>
          <p:nvSpPr>
            <p:cNvPr id="7" name="テキスト ボックス 13"/>
            <p:cNvSpPr txBox="1"/>
            <p:nvPr/>
          </p:nvSpPr>
          <p:spPr>
            <a:xfrm rot="1406667">
              <a:off x="3250447" y="2110413"/>
              <a:ext cx="472640" cy="22548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kumimoji="1" lang="en-US" altLang="ja-JP" sz="2000" dirty="0">
                  <a:solidFill>
                    <a:schemeClr val="bg1">
                      <a:lumMod val="50000"/>
                    </a:schemeClr>
                  </a:solidFill>
                </a:rPr>
                <a:t>C=100</a:t>
              </a:r>
            </a:p>
          </p:txBody>
        </p:sp>
        <p:sp>
          <p:nvSpPr>
            <p:cNvPr id="8" name="テキスト ボックス 14"/>
            <p:cNvSpPr txBox="1"/>
            <p:nvPr/>
          </p:nvSpPr>
          <p:spPr>
            <a:xfrm rot="1559271">
              <a:off x="3251829" y="2551322"/>
              <a:ext cx="399467" cy="22548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kumimoji="1" lang="en-US" altLang="ja-JP" sz="2000" dirty="0">
                  <a:solidFill>
                    <a:schemeClr val="bg1">
                      <a:lumMod val="50000"/>
                    </a:schemeClr>
                  </a:solidFill>
                </a:rPr>
                <a:t>C=50</a:t>
              </a:r>
            </a:p>
          </p:txBody>
        </p:sp>
        <p:sp>
          <p:nvSpPr>
            <p:cNvPr id="9" name="テキスト ボックス 15"/>
            <p:cNvSpPr txBox="1"/>
            <p:nvPr/>
          </p:nvSpPr>
          <p:spPr>
            <a:xfrm rot="1731075">
              <a:off x="3257403" y="3581127"/>
              <a:ext cx="399467" cy="22548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kumimoji="1" lang="en-US" altLang="ja-JP" sz="2000" dirty="0">
                  <a:solidFill>
                    <a:schemeClr val="bg1">
                      <a:lumMod val="50000"/>
                    </a:schemeClr>
                  </a:solidFill>
                </a:rPr>
                <a:t>C=10</a:t>
              </a:r>
            </a:p>
          </p:txBody>
        </p:sp>
        <p:sp>
          <p:nvSpPr>
            <p:cNvPr id="10" name="テキスト ボックス 16"/>
            <p:cNvSpPr txBox="1"/>
            <p:nvPr/>
          </p:nvSpPr>
          <p:spPr>
            <a:xfrm rot="1731075">
              <a:off x="3264168" y="4018066"/>
              <a:ext cx="326295" cy="22548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kumimoji="1" lang="en-US" altLang="ja-JP" sz="2000" dirty="0">
                  <a:solidFill>
                    <a:schemeClr val="bg1">
                      <a:lumMod val="50000"/>
                    </a:schemeClr>
                  </a:solidFill>
                </a:rPr>
                <a:t>C=5</a:t>
              </a:r>
            </a:p>
          </p:txBody>
        </p:sp>
        <p:sp>
          <p:nvSpPr>
            <p:cNvPr id="11" name="テキスト ボックス 17"/>
            <p:cNvSpPr txBox="1"/>
            <p:nvPr/>
          </p:nvSpPr>
          <p:spPr>
            <a:xfrm rot="1571099">
              <a:off x="3253128" y="2890740"/>
              <a:ext cx="399467" cy="22548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kumimoji="1" lang="en-US" altLang="ja-JP" sz="2000" dirty="0">
                  <a:solidFill>
                    <a:schemeClr val="bg1">
                      <a:lumMod val="50000"/>
                    </a:schemeClr>
                  </a:solidFill>
                </a:rPr>
                <a:t>C=30</a:t>
              </a:r>
            </a:p>
          </p:txBody>
        </p:sp>
        <p:sp>
          <p:nvSpPr>
            <p:cNvPr id="13" name="テキスト ボックス 12"/>
            <p:cNvSpPr txBox="1"/>
            <p:nvPr/>
          </p:nvSpPr>
          <p:spPr>
            <a:xfrm>
              <a:off x="4572001" y="5119300"/>
              <a:ext cx="504055" cy="22548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dirty="0" smtClean="0"/>
                <a:t>(km</a:t>
              </a:r>
              <a:r>
                <a:rPr lang="en-US" altLang="ja-JP" sz="2000" baseline="30000" dirty="0" smtClean="0"/>
                <a:t>2</a:t>
              </a:r>
              <a:r>
                <a:rPr kumimoji="1" lang="en-US" altLang="ja-JP" sz="2000" dirty="0" smtClean="0"/>
                <a:t>)</a:t>
              </a:r>
              <a:endParaRPr kumimoji="1" lang="en-US" altLang="ja-JP" sz="2000" baseline="30000" dirty="0"/>
            </a:p>
          </p:txBody>
        </p:sp>
        <p:sp>
          <p:nvSpPr>
            <p:cNvPr id="14" name="テキスト ボックス 13"/>
            <p:cNvSpPr txBox="1"/>
            <p:nvPr/>
          </p:nvSpPr>
          <p:spPr>
            <a:xfrm rot="16200000">
              <a:off x="2466710" y="3358792"/>
              <a:ext cx="864096" cy="22548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000" dirty="0" smtClean="0"/>
                <a:t>(m</a:t>
              </a:r>
              <a:r>
                <a:rPr lang="en-US" altLang="ja-JP" sz="2000" baseline="30000" dirty="0" smtClean="0"/>
                <a:t>3</a:t>
              </a:r>
              <a:r>
                <a:rPr lang="en-US" altLang="ja-JP" sz="2000" dirty="0" smtClean="0"/>
                <a:t>/s/km</a:t>
              </a:r>
              <a:r>
                <a:rPr lang="en-US" altLang="ja-JP" sz="2000" baseline="30000" dirty="0" smtClean="0"/>
                <a:t>2</a:t>
              </a:r>
              <a:r>
                <a:rPr kumimoji="1" lang="en-US" altLang="ja-JP" sz="2000" dirty="0" smtClean="0"/>
                <a:t>)</a:t>
              </a:r>
              <a:endParaRPr kumimoji="1" lang="en-US" altLang="ja-JP" sz="2000" baseline="30000" dirty="0"/>
            </a:p>
          </p:txBody>
        </p:sp>
      </p:grpSp>
      <p:sp>
        <p:nvSpPr>
          <p:cNvPr id="12" name="Text Box 3"/>
          <p:cNvSpPr txBox="1">
            <a:spLocks noChangeArrowheads="1"/>
          </p:cNvSpPr>
          <p:nvPr/>
        </p:nvSpPr>
        <p:spPr bwMode="auto">
          <a:xfrm>
            <a:off x="3517638" y="42670"/>
            <a:ext cx="3744417" cy="369332"/>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(201</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16" name="Rectangle 2"/>
          <p:cNvSpPr>
            <a:spLocks noChangeArrowheads="1"/>
          </p:cNvSpPr>
          <p:nvPr/>
        </p:nvSpPr>
        <p:spPr bwMode="auto">
          <a:xfrm>
            <a:off x="97766" y="1115918"/>
            <a:ext cx="2843808" cy="1597191"/>
          </a:xfrm>
          <a:prstGeom prst="rect">
            <a:avLst/>
          </a:prstGeom>
          <a:solidFill>
            <a:srgbClr val="FFFF99">
              <a:alpha val="50195"/>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latin typeface="Times New Roman" pitchFamily="18" charset="0"/>
              </a:rPr>
              <a:t>クリーガー</a:t>
            </a:r>
            <a:r>
              <a:rPr lang="en-US" altLang="ja-JP" sz="4400" b="1" dirty="0" smtClean="0">
                <a:solidFill>
                  <a:srgbClr val="000000"/>
                </a:solidFill>
                <a:latin typeface="Times New Roman" pitchFamily="18" charset="0"/>
              </a:rPr>
              <a:t/>
            </a:r>
            <a:br>
              <a:rPr lang="en-US" altLang="ja-JP" sz="4400" b="1" dirty="0" smtClean="0">
                <a:solidFill>
                  <a:srgbClr val="000000"/>
                </a:solidFill>
                <a:latin typeface="Times New Roman" pitchFamily="18" charset="0"/>
              </a:rPr>
            </a:br>
            <a:r>
              <a:rPr lang="ja-JP" altLang="en-US" sz="4400" b="1" dirty="0" smtClean="0">
                <a:solidFill>
                  <a:srgbClr val="000000"/>
                </a:solidFill>
                <a:latin typeface="Times New Roman" pitchFamily="18" charset="0"/>
              </a:rPr>
              <a:t>曲線の例</a:t>
            </a:r>
            <a:endParaRPr lang="ja-JP" altLang="en-US" sz="4400" b="1" dirty="0">
              <a:solidFill>
                <a:srgbClr val="000000"/>
              </a:solidFill>
              <a:latin typeface="Times New Roman" pitchFamily="18" charset="0"/>
            </a:endParaRPr>
          </a:p>
        </p:txBody>
      </p:sp>
      <p:sp>
        <p:nvSpPr>
          <p:cNvPr id="17" name="Text Box 3"/>
          <p:cNvSpPr txBox="1">
            <a:spLocks noChangeArrowheads="1"/>
          </p:cNvSpPr>
          <p:nvPr/>
        </p:nvSpPr>
        <p:spPr bwMode="auto">
          <a:xfrm>
            <a:off x="6876256" y="6550248"/>
            <a:ext cx="15955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ja-JP" altLang="en-US" sz="1200" dirty="0" smtClean="0">
                <a:solidFill>
                  <a:srgbClr val="000000"/>
                </a:solidFill>
              </a:rPr>
              <a:t>（</a:t>
            </a:r>
            <a:r>
              <a:rPr lang="ja-JP" altLang="en-US" sz="1200" dirty="0">
                <a:solidFill>
                  <a:srgbClr val="000000"/>
                </a:solidFill>
              </a:rPr>
              <a:t>作成</a:t>
            </a:r>
            <a:r>
              <a:rPr lang="ja-JP" altLang="en-US" sz="1200" dirty="0" smtClean="0">
                <a:solidFill>
                  <a:srgbClr val="000000"/>
                </a:solidFill>
              </a:rPr>
              <a:t>：中村</a:t>
            </a:r>
            <a:r>
              <a:rPr lang="ja-JP" altLang="en-US" sz="1200" dirty="0">
                <a:solidFill>
                  <a:srgbClr val="000000"/>
                </a:solidFill>
              </a:rPr>
              <a:t>晋一郎</a:t>
            </a:r>
            <a:r>
              <a:rPr lang="en-US" altLang="ja-JP" sz="1200" dirty="0" smtClean="0">
                <a:solidFill>
                  <a:srgbClr val="000000"/>
                </a:solidFill>
              </a:rPr>
              <a:t>)</a:t>
            </a:r>
            <a:endParaRPr lang="ja-JP" altLang="en-US" sz="1200" dirty="0">
              <a:solidFill>
                <a:srgbClr val="000000"/>
              </a:solidFill>
            </a:endParaRPr>
          </a:p>
        </p:txBody>
      </p:sp>
      <p:sp>
        <p:nvSpPr>
          <p:cNvPr id="18" name="Text Box 3"/>
          <p:cNvSpPr txBox="1">
            <a:spLocks noChangeArrowheads="1"/>
          </p:cNvSpPr>
          <p:nvPr/>
        </p:nvSpPr>
        <p:spPr bwMode="auto">
          <a:xfrm>
            <a:off x="76945" y="6597352"/>
            <a:ext cx="14707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pPr>
            <a:r>
              <a:rPr lang="ja-JP" altLang="en-US" sz="1400" b="1" dirty="0" smtClean="0"/>
              <a:t>（中村と沖</a:t>
            </a:r>
            <a:r>
              <a:rPr lang="en-US" altLang="ja-JP" sz="1400" b="1" dirty="0" smtClean="0"/>
              <a:t>, 2011</a:t>
            </a:r>
            <a:r>
              <a:rPr lang="ja-JP" altLang="en-US" sz="1400" b="1" dirty="0" smtClean="0"/>
              <a:t>）</a:t>
            </a:r>
            <a:endParaRPr lang="en-US" altLang="ja-JP" sz="1400" b="1" dirty="0"/>
          </a:p>
        </p:txBody>
      </p:sp>
      <p:sp>
        <p:nvSpPr>
          <p:cNvPr id="19" name="スライド番号プレースホルダー 5"/>
          <p:cNvSpPr>
            <a:spLocks noGrp="1"/>
          </p:cNvSpPr>
          <p:nvPr>
            <p:ph type="sldNum" sz="quarter" idx="12"/>
          </p:nvPr>
        </p:nvSpPr>
        <p:spPr>
          <a:xfrm>
            <a:off x="5475288" y="379511"/>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95</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340194798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7378" name="Rectangle 2"/>
          <p:cNvSpPr>
            <a:spLocks noChangeArrowheads="1"/>
          </p:cNvSpPr>
          <p:nvPr/>
        </p:nvSpPr>
        <p:spPr bwMode="auto">
          <a:xfrm>
            <a:off x="863600" y="549176"/>
            <a:ext cx="7429500" cy="863600"/>
          </a:xfrm>
          <a:prstGeom prst="rect">
            <a:avLst/>
          </a:prstGeom>
          <a:solidFill>
            <a:srgbClr val="FFFF99">
              <a:alpha val="50000"/>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ea typeface="ＭＳ Ｐゴシック" charset="-128"/>
              </a:rPr>
              <a:t>図</a:t>
            </a:r>
            <a:r>
              <a:rPr lang="en-US" altLang="ja-JP" sz="4400" b="1" dirty="0" smtClean="0">
                <a:solidFill>
                  <a:srgbClr val="000000"/>
                </a:solidFill>
                <a:ea typeface="ＭＳ Ｐゴシック" charset="-128"/>
              </a:rPr>
              <a:t>4-1</a:t>
            </a:r>
            <a:endParaRPr lang="ja-JP" altLang="en-US" sz="4400" b="1" dirty="0" smtClean="0">
              <a:solidFill>
                <a:srgbClr val="000000"/>
              </a:solidFill>
              <a:ea typeface="ＭＳ Ｐゴシック" charset="-128"/>
            </a:endParaRPr>
          </a:p>
        </p:txBody>
      </p:sp>
      <p:sp>
        <p:nvSpPr>
          <p:cNvPr id="2917379" name="Rectangle 3"/>
          <p:cNvSpPr>
            <a:spLocks noChangeArrowheads="1"/>
          </p:cNvSpPr>
          <p:nvPr/>
        </p:nvSpPr>
        <p:spPr bwMode="auto">
          <a:xfrm>
            <a:off x="381000" y="1556792"/>
            <a:ext cx="8610600" cy="506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333399"/>
              </a:buClr>
              <a:buFont typeface="Wingdings" pitchFamily="2" charset="2"/>
              <a:buChar char="S"/>
            </a:pPr>
            <a:r>
              <a:rPr lang="ja-JP" altLang="en-US" sz="3600" dirty="0" smtClean="0">
                <a:solidFill>
                  <a:srgbClr val="000000"/>
                </a:solidFill>
                <a:ea typeface="ＭＳ Ｐゴシック" charset="-128"/>
                <a:sym typeface="Wingdings" pitchFamily="2" charset="2"/>
              </a:rPr>
              <a:t>「霞堤」の概念図。線形が連続していない堤防。</a:t>
            </a:r>
          </a:p>
        </p:txBody>
      </p:sp>
      <p:sp>
        <p:nvSpPr>
          <p:cNvPr id="4"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96</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941904045"/>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5"/>
          <p:cNvSpPr/>
          <p:nvPr/>
        </p:nvSpPr>
        <p:spPr>
          <a:xfrm>
            <a:off x="5240340" y="1594786"/>
            <a:ext cx="3361386" cy="3786389"/>
          </a:xfrm>
          <a:custGeom>
            <a:avLst/>
            <a:gdLst>
              <a:gd name="connsiteX0" fmla="*/ 3361386 w 3361386"/>
              <a:gd name="connsiteY0" fmla="*/ 0 h 3786389"/>
              <a:gd name="connsiteX1" fmla="*/ 2537139 w 3361386"/>
              <a:gd name="connsiteY1" fmla="*/ 1545465 h 3786389"/>
              <a:gd name="connsiteX2" fmla="*/ 1764406 w 3361386"/>
              <a:gd name="connsiteY2" fmla="*/ 2498501 h 3786389"/>
              <a:gd name="connsiteX3" fmla="*/ 953037 w 3361386"/>
              <a:gd name="connsiteY3" fmla="*/ 3168203 h 3786389"/>
              <a:gd name="connsiteX4" fmla="*/ 0 w 3361386"/>
              <a:gd name="connsiteY4" fmla="*/ 3786389 h 378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386" h="3786389">
                <a:moveTo>
                  <a:pt x="3361386" y="0"/>
                </a:moveTo>
                <a:cubicBezTo>
                  <a:pt x="3082344" y="564524"/>
                  <a:pt x="2803302" y="1129048"/>
                  <a:pt x="2537139" y="1545465"/>
                </a:cubicBezTo>
                <a:cubicBezTo>
                  <a:pt x="2270976" y="1961882"/>
                  <a:pt x="2028423" y="2228045"/>
                  <a:pt x="1764406" y="2498501"/>
                </a:cubicBezTo>
                <a:cubicBezTo>
                  <a:pt x="1500389" y="2768957"/>
                  <a:pt x="1247105" y="2953555"/>
                  <a:pt x="953037" y="3168203"/>
                </a:cubicBezTo>
                <a:cubicBezTo>
                  <a:pt x="658969" y="3382851"/>
                  <a:pt x="329484" y="3584620"/>
                  <a:pt x="0" y="3786389"/>
                </a:cubicBezTo>
              </a:path>
            </a:pathLst>
          </a:cu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4068363" y="332656"/>
            <a:ext cx="2793356" cy="3503054"/>
          </a:xfrm>
          <a:custGeom>
            <a:avLst/>
            <a:gdLst>
              <a:gd name="connsiteX0" fmla="*/ 2781837 w 2793356"/>
              <a:gd name="connsiteY0" fmla="*/ 0 h 3503054"/>
              <a:gd name="connsiteX1" fmla="*/ 2756079 w 2793356"/>
              <a:gd name="connsiteY1" fmla="*/ 437882 h 3503054"/>
              <a:gd name="connsiteX2" fmla="*/ 2472744 w 2793356"/>
              <a:gd name="connsiteY2" fmla="*/ 1120462 h 3503054"/>
              <a:gd name="connsiteX3" fmla="*/ 2125014 w 2793356"/>
              <a:gd name="connsiteY3" fmla="*/ 1674254 h 3503054"/>
              <a:gd name="connsiteX4" fmla="*/ 1249251 w 2793356"/>
              <a:gd name="connsiteY4" fmla="*/ 2524259 h 3503054"/>
              <a:gd name="connsiteX5" fmla="*/ 399245 w 2793356"/>
              <a:gd name="connsiteY5" fmla="*/ 3219719 h 3503054"/>
              <a:gd name="connsiteX6" fmla="*/ 0 w 2793356"/>
              <a:gd name="connsiteY6" fmla="*/ 3503054 h 350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3356" h="3503054">
                <a:moveTo>
                  <a:pt x="2781837" y="0"/>
                </a:moveTo>
                <a:cubicBezTo>
                  <a:pt x="2794716" y="125569"/>
                  <a:pt x="2807595" y="251138"/>
                  <a:pt x="2756079" y="437882"/>
                </a:cubicBezTo>
                <a:cubicBezTo>
                  <a:pt x="2704563" y="624626"/>
                  <a:pt x="2577921" y="914400"/>
                  <a:pt x="2472744" y="1120462"/>
                </a:cubicBezTo>
                <a:cubicBezTo>
                  <a:pt x="2367567" y="1326524"/>
                  <a:pt x="2328929" y="1440288"/>
                  <a:pt x="2125014" y="1674254"/>
                </a:cubicBezTo>
                <a:cubicBezTo>
                  <a:pt x="1921099" y="1908220"/>
                  <a:pt x="1536879" y="2266682"/>
                  <a:pt x="1249251" y="2524259"/>
                </a:cubicBezTo>
                <a:cubicBezTo>
                  <a:pt x="961623" y="2781836"/>
                  <a:pt x="607453" y="3056587"/>
                  <a:pt x="399245" y="3219719"/>
                </a:cubicBezTo>
                <a:cubicBezTo>
                  <a:pt x="191036" y="3382852"/>
                  <a:pt x="95518" y="3442953"/>
                  <a:pt x="0" y="3503054"/>
                </a:cubicBezTo>
              </a:path>
            </a:pathLst>
          </a:cu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2110774" y="5497084"/>
            <a:ext cx="4043966" cy="1043189"/>
          </a:xfrm>
          <a:custGeom>
            <a:avLst/>
            <a:gdLst>
              <a:gd name="connsiteX0" fmla="*/ 4043966 w 4043966"/>
              <a:gd name="connsiteY0" fmla="*/ 0 h 1043189"/>
              <a:gd name="connsiteX1" fmla="*/ 2987899 w 4043966"/>
              <a:gd name="connsiteY1" fmla="*/ 154547 h 1043189"/>
              <a:gd name="connsiteX2" fmla="*/ 2421228 w 4043966"/>
              <a:gd name="connsiteY2" fmla="*/ 154547 h 1043189"/>
              <a:gd name="connsiteX3" fmla="*/ 1751527 w 4043966"/>
              <a:gd name="connsiteY3" fmla="*/ 425003 h 1043189"/>
              <a:gd name="connsiteX4" fmla="*/ 1017431 w 4043966"/>
              <a:gd name="connsiteY4" fmla="*/ 721217 h 1043189"/>
              <a:gd name="connsiteX5" fmla="*/ 489397 w 4043966"/>
              <a:gd name="connsiteY5" fmla="*/ 914400 h 1043189"/>
              <a:gd name="connsiteX6" fmla="*/ 0 w 4043966"/>
              <a:gd name="connsiteY6" fmla="*/ 1043189 h 104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3966" h="1043189">
                <a:moveTo>
                  <a:pt x="4043966" y="0"/>
                </a:moveTo>
                <a:cubicBezTo>
                  <a:pt x="3651160" y="64394"/>
                  <a:pt x="3258355" y="128789"/>
                  <a:pt x="2987899" y="154547"/>
                </a:cubicBezTo>
                <a:cubicBezTo>
                  <a:pt x="2717443" y="180305"/>
                  <a:pt x="2627290" y="109471"/>
                  <a:pt x="2421228" y="154547"/>
                </a:cubicBezTo>
                <a:cubicBezTo>
                  <a:pt x="2215166" y="199623"/>
                  <a:pt x="1751527" y="425003"/>
                  <a:pt x="1751527" y="425003"/>
                </a:cubicBezTo>
                <a:lnTo>
                  <a:pt x="1017431" y="721217"/>
                </a:lnTo>
                <a:cubicBezTo>
                  <a:pt x="807076" y="802783"/>
                  <a:pt x="658969" y="860738"/>
                  <a:pt x="489397" y="914400"/>
                </a:cubicBezTo>
                <a:cubicBezTo>
                  <a:pt x="319825" y="968062"/>
                  <a:pt x="159912" y="1005625"/>
                  <a:pt x="0" y="1043189"/>
                </a:cubicBezTo>
              </a:path>
            </a:pathLst>
          </a:cu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539552" y="2779642"/>
            <a:ext cx="3786388" cy="2537138"/>
          </a:xfrm>
          <a:custGeom>
            <a:avLst/>
            <a:gdLst>
              <a:gd name="connsiteX0" fmla="*/ 3786388 w 3786388"/>
              <a:gd name="connsiteY0" fmla="*/ 0 h 2537138"/>
              <a:gd name="connsiteX1" fmla="*/ 3631842 w 3786388"/>
              <a:gd name="connsiteY1" fmla="*/ 502276 h 2537138"/>
              <a:gd name="connsiteX2" fmla="*/ 3477296 w 3786388"/>
              <a:gd name="connsiteY2" fmla="*/ 785611 h 2537138"/>
              <a:gd name="connsiteX3" fmla="*/ 3284112 w 3786388"/>
              <a:gd name="connsiteY3" fmla="*/ 1107583 h 2537138"/>
              <a:gd name="connsiteX4" fmla="*/ 2846231 w 3786388"/>
              <a:gd name="connsiteY4" fmla="*/ 1442434 h 2537138"/>
              <a:gd name="connsiteX5" fmla="*/ 2318197 w 3786388"/>
              <a:gd name="connsiteY5" fmla="*/ 1700011 h 2537138"/>
              <a:gd name="connsiteX6" fmla="*/ 1609859 w 3786388"/>
              <a:gd name="connsiteY6" fmla="*/ 2034862 h 2537138"/>
              <a:gd name="connsiteX7" fmla="*/ 463639 w 3786388"/>
              <a:gd name="connsiteY7" fmla="*/ 2421228 h 2537138"/>
              <a:gd name="connsiteX8" fmla="*/ 0 w 3786388"/>
              <a:gd name="connsiteY8" fmla="*/ 2537138 h 253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388" h="2537138">
                <a:moveTo>
                  <a:pt x="3786388" y="0"/>
                </a:moveTo>
                <a:cubicBezTo>
                  <a:pt x="3734872" y="185670"/>
                  <a:pt x="3683357" y="371341"/>
                  <a:pt x="3631842" y="502276"/>
                </a:cubicBezTo>
                <a:cubicBezTo>
                  <a:pt x="3580327" y="633211"/>
                  <a:pt x="3535251" y="684727"/>
                  <a:pt x="3477296" y="785611"/>
                </a:cubicBezTo>
                <a:cubicBezTo>
                  <a:pt x="3419341" y="886495"/>
                  <a:pt x="3389289" y="998113"/>
                  <a:pt x="3284112" y="1107583"/>
                </a:cubicBezTo>
                <a:cubicBezTo>
                  <a:pt x="3178934" y="1217054"/>
                  <a:pt x="3007217" y="1343696"/>
                  <a:pt x="2846231" y="1442434"/>
                </a:cubicBezTo>
                <a:cubicBezTo>
                  <a:pt x="2685245" y="1541172"/>
                  <a:pt x="2318197" y="1700011"/>
                  <a:pt x="2318197" y="1700011"/>
                </a:cubicBezTo>
                <a:cubicBezTo>
                  <a:pt x="2112135" y="1798749"/>
                  <a:pt x="1918952" y="1914659"/>
                  <a:pt x="1609859" y="2034862"/>
                </a:cubicBezTo>
                <a:cubicBezTo>
                  <a:pt x="1300766" y="2155065"/>
                  <a:pt x="731949" y="2337515"/>
                  <a:pt x="463639" y="2421228"/>
                </a:cubicBezTo>
                <a:cubicBezTo>
                  <a:pt x="195329" y="2504941"/>
                  <a:pt x="97664" y="2521039"/>
                  <a:pt x="0" y="2537138"/>
                </a:cubicBezTo>
              </a:path>
            </a:pathLst>
          </a:cu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p:nvPr/>
        </p:nvCxnSpPr>
        <p:spPr>
          <a:xfrm flipH="1">
            <a:off x="3842377" y="3213130"/>
            <a:ext cx="2399104" cy="1800200"/>
          </a:xfrm>
          <a:prstGeom prst="straightConnector1">
            <a:avLst/>
          </a:prstGeom>
          <a:ln w="107950" cmpd="sng">
            <a:solidFill>
              <a:schemeClr val="bg2"/>
            </a:solidFill>
            <a:prstDash val="solid"/>
            <a:tailEnd type="arrow" w="lg" len="lg"/>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rot="-2160000">
            <a:off x="4557823" y="3966311"/>
            <a:ext cx="2037737" cy="646331"/>
          </a:xfrm>
          <a:prstGeom prst="rect">
            <a:avLst/>
          </a:prstGeom>
          <a:noFill/>
        </p:spPr>
        <p:txBody>
          <a:bodyPr wrap="none" rtlCol="0">
            <a:spAutoFit/>
          </a:bodyPr>
          <a:lstStyle/>
          <a:p>
            <a:pPr algn="ctr"/>
            <a:r>
              <a:rPr kumimoji="1" lang="ja-JP" altLang="en-US" sz="3600" b="1" dirty="0" smtClean="0"/>
              <a:t>川の流れ</a:t>
            </a:r>
            <a:endParaRPr kumimoji="1" lang="ja-JP" altLang="en-US" sz="3600" b="1" dirty="0"/>
          </a:p>
        </p:txBody>
      </p:sp>
      <p:sp>
        <p:nvSpPr>
          <p:cNvPr id="19" name="テキスト ボックス 18"/>
          <p:cNvSpPr txBox="1"/>
          <p:nvPr/>
        </p:nvSpPr>
        <p:spPr>
          <a:xfrm rot="-2580000">
            <a:off x="4272623" y="1917662"/>
            <a:ext cx="2037737" cy="646331"/>
          </a:xfrm>
          <a:prstGeom prst="rect">
            <a:avLst/>
          </a:prstGeom>
          <a:noFill/>
        </p:spPr>
        <p:txBody>
          <a:bodyPr wrap="none" rtlCol="0">
            <a:spAutoFit/>
          </a:bodyPr>
          <a:lstStyle/>
          <a:p>
            <a:pPr algn="ctr"/>
            <a:r>
              <a:rPr kumimoji="1" lang="ja-JP" altLang="en-US" sz="3600" b="1" dirty="0" smtClean="0"/>
              <a:t>右岸堤防</a:t>
            </a:r>
            <a:endParaRPr kumimoji="1" lang="ja-JP" altLang="en-US" sz="3600" b="1" dirty="0"/>
          </a:p>
        </p:txBody>
      </p:sp>
      <p:sp>
        <p:nvSpPr>
          <p:cNvPr id="20" name="テキスト ボックス 19"/>
          <p:cNvSpPr txBox="1"/>
          <p:nvPr/>
        </p:nvSpPr>
        <p:spPr>
          <a:xfrm rot="-2940000">
            <a:off x="6670523" y="3709200"/>
            <a:ext cx="2037737" cy="646331"/>
          </a:xfrm>
          <a:prstGeom prst="rect">
            <a:avLst/>
          </a:prstGeom>
          <a:noFill/>
        </p:spPr>
        <p:txBody>
          <a:bodyPr wrap="none" rtlCol="0">
            <a:spAutoFit/>
          </a:bodyPr>
          <a:lstStyle/>
          <a:p>
            <a:pPr algn="ctr"/>
            <a:r>
              <a:rPr lang="ja-JP" altLang="en-US" sz="3600" b="1" dirty="0"/>
              <a:t>左</a:t>
            </a:r>
            <a:r>
              <a:rPr kumimoji="1" lang="ja-JP" altLang="en-US" sz="3600" b="1" dirty="0" smtClean="0"/>
              <a:t>岸堤防</a:t>
            </a:r>
            <a:endParaRPr kumimoji="1" lang="ja-JP" altLang="en-US" sz="3600" b="1" dirty="0"/>
          </a:p>
        </p:txBody>
      </p:sp>
      <p:sp>
        <p:nvSpPr>
          <p:cNvPr id="17" name="角丸四角形 16"/>
          <p:cNvSpPr/>
          <p:nvPr/>
        </p:nvSpPr>
        <p:spPr>
          <a:xfrm>
            <a:off x="1754145" y="1191562"/>
            <a:ext cx="2088232" cy="160043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4400" b="1" dirty="0" smtClean="0"/>
              <a:t>田畑</a:t>
            </a:r>
            <a:r>
              <a:rPr kumimoji="1" lang="en-US" altLang="ja-JP" sz="4400" b="1" dirty="0" smtClean="0"/>
              <a:t/>
            </a:r>
            <a:br>
              <a:rPr kumimoji="1" lang="en-US" altLang="ja-JP" sz="4400" b="1" dirty="0" smtClean="0"/>
            </a:br>
            <a:r>
              <a:rPr kumimoji="1" lang="ja-JP" altLang="en-US" sz="4400" b="1" dirty="0" smtClean="0"/>
              <a:t>住宅</a:t>
            </a:r>
            <a:endParaRPr kumimoji="1" lang="ja-JP" altLang="en-US" sz="4400" b="1" dirty="0"/>
          </a:p>
        </p:txBody>
      </p:sp>
      <p:sp>
        <p:nvSpPr>
          <p:cNvPr id="22" name="角丸四角形 21"/>
          <p:cNvSpPr/>
          <p:nvPr/>
        </p:nvSpPr>
        <p:spPr>
          <a:xfrm>
            <a:off x="6804248" y="5140930"/>
            <a:ext cx="2088232" cy="160043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4400" b="1" dirty="0" smtClean="0"/>
              <a:t>田畑</a:t>
            </a:r>
            <a:r>
              <a:rPr kumimoji="1" lang="en-US" altLang="ja-JP" sz="4400" b="1" dirty="0" smtClean="0"/>
              <a:t/>
            </a:r>
            <a:br>
              <a:rPr kumimoji="1" lang="en-US" altLang="ja-JP" sz="4400" b="1" dirty="0" smtClean="0"/>
            </a:br>
            <a:r>
              <a:rPr kumimoji="1" lang="ja-JP" altLang="en-US" sz="4400" b="1" dirty="0" smtClean="0"/>
              <a:t>住宅</a:t>
            </a:r>
            <a:endParaRPr kumimoji="1" lang="ja-JP" altLang="en-US" sz="4400" b="1" dirty="0"/>
          </a:p>
        </p:txBody>
      </p:sp>
      <p:sp>
        <p:nvSpPr>
          <p:cNvPr id="13" name="Text Box 3"/>
          <p:cNvSpPr txBox="1">
            <a:spLocks noChangeArrowheads="1"/>
          </p:cNvSpPr>
          <p:nvPr/>
        </p:nvSpPr>
        <p:spPr bwMode="auto">
          <a:xfrm>
            <a:off x="3990111" y="6167045"/>
            <a:ext cx="2526105" cy="646331"/>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a:t>
            </a:r>
            <a:br>
              <a:rPr lang="en-US" altLang="ja-JP" sz="1800" b="1" dirty="0" smtClean="0">
                <a:solidFill>
                  <a:srgbClr val="000099"/>
                </a:solidFill>
                <a:latin typeface="Times New Roman" pitchFamily="18" charset="0"/>
              </a:rPr>
            </a:br>
            <a:r>
              <a:rPr lang="ja-JP" altLang="en-US" sz="1800" b="1" dirty="0" smtClean="0">
                <a:solidFill>
                  <a:srgbClr val="000099"/>
                </a:solidFill>
                <a:latin typeface="Times New Roman" pitchFamily="18" charset="0"/>
              </a:rPr>
              <a:t>図</a:t>
            </a:r>
            <a:r>
              <a:rPr lang="en-US" altLang="ja-JP" sz="1800" b="1" dirty="0" smtClean="0">
                <a:solidFill>
                  <a:srgbClr val="000099"/>
                </a:solidFill>
                <a:latin typeface="Times New Roman" pitchFamily="18" charset="0"/>
              </a:rPr>
              <a:t>4-1 (206</a:t>
            </a:r>
            <a:r>
              <a:rPr lang="ja-JP" altLang="en-US" sz="1800" b="1" dirty="0" smtClean="0">
                <a:solidFill>
                  <a:srgbClr val="000099"/>
                </a:solidFill>
                <a:latin typeface="Times New Roman" pitchFamily="18" charset="0"/>
              </a:rPr>
              <a:t>頁</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14" name="Rectangle 2"/>
          <p:cNvSpPr>
            <a:spLocks noChangeArrowheads="1"/>
          </p:cNvSpPr>
          <p:nvPr/>
        </p:nvSpPr>
        <p:spPr bwMode="auto">
          <a:xfrm>
            <a:off x="2110773" y="332656"/>
            <a:ext cx="4480153" cy="720080"/>
          </a:xfrm>
          <a:prstGeom prst="rect">
            <a:avLst/>
          </a:prstGeom>
          <a:solidFill>
            <a:srgbClr val="FFFF99">
              <a:alpha val="50195"/>
            </a:srgbClr>
          </a:solidFill>
          <a:ln w="317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4400" b="1" dirty="0" smtClean="0">
                <a:solidFill>
                  <a:srgbClr val="000000"/>
                </a:solidFill>
              </a:rPr>
              <a:t>霞堤の模式図</a:t>
            </a:r>
            <a:endParaRPr lang="ja-JP" altLang="en-US" sz="4400" b="1" dirty="0">
              <a:solidFill>
                <a:srgbClr val="000000"/>
              </a:solidFill>
              <a:latin typeface="Times New Roman" pitchFamily="18" charset="0"/>
            </a:endParaRPr>
          </a:p>
        </p:txBody>
      </p:sp>
      <p:sp>
        <p:nvSpPr>
          <p:cNvPr id="15"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97</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641652615"/>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107504" y="1988840"/>
            <a:ext cx="8928992" cy="2554545"/>
          </a:xfrm>
          <a:prstGeom prst="rect">
            <a:avLst/>
          </a:prstGeom>
          <a:solidFill>
            <a:srgbClr val="FFFF99">
              <a:alpha val="70195"/>
            </a:srgbClr>
          </a:solidFill>
          <a:ln w="25400">
            <a:solidFill>
              <a:srgbClr val="000080"/>
            </a:solidFill>
            <a:miter lim="800000"/>
            <a:headEnd/>
            <a:tailEnd/>
          </a:ln>
        </p:spPr>
        <p:txBody>
          <a:bodyPr vert="horz" wrap="square">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8000" b="1" dirty="0" smtClean="0">
                <a:solidFill>
                  <a:srgbClr val="000066"/>
                </a:solidFill>
              </a:rPr>
              <a:t>第</a:t>
            </a:r>
            <a:r>
              <a:rPr lang="en-US" altLang="ja-JP" sz="8000" b="1" dirty="0">
                <a:solidFill>
                  <a:srgbClr val="000066"/>
                </a:solidFill>
              </a:rPr>
              <a:t>5</a:t>
            </a:r>
            <a:r>
              <a:rPr lang="ja-JP" altLang="en-US" sz="8000" b="1" dirty="0" smtClean="0">
                <a:solidFill>
                  <a:srgbClr val="000066"/>
                </a:solidFill>
              </a:rPr>
              <a:t>章</a:t>
            </a:r>
            <a:r>
              <a:rPr lang="en-US" altLang="ja-JP" sz="8000" b="1" dirty="0" smtClean="0">
                <a:solidFill>
                  <a:srgbClr val="000066"/>
                </a:solidFill>
              </a:rPr>
              <a:t/>
            </a:r>
            <a:br>
              <a:rPr lang="en-US" altLang="ja-JP" sz="8000" b="1" dirty="0" smtClean="0">
                <a:solidFill>
                  <a:srgbClr val="000066"/>
                </a:solidFill>
              </a:rPr>
            </a:br>
            <a:r>
              <a:rPr lang="ja-JP" altLang="en-US" sz="8000" b="1" dirty="0" smtClean="0">
                <a:solidFill>
                  <a:srgbClr val="000066"/>
                </a:solidFill>
              </a:rPr>
              <a:t>水危機の虚実</a:t>
            </a:r>
            <a:endParaRPr lang="ja-JP" altLang="en-US" sz="7200" b="1" dirty="0" smtClean="0">
              <a:solidFill>
                <a:srgbClr val="000066"/>
              </a:solidFill>
            </a:endParaRPr>
          </a:p>
        </p:txBody>
      </p:sp>
      <p:sp>
        <p:nvSpPr>
          <p:cNvPr id="5" name="スライド番号プレースホルダー 5"/>
          <p:cNvSpPr>
            <a:spLocks noGrp="1"/>
          </p:cNvSpPr>
          <p:nvPr>
            <p:ph type="sldNum" sz="quarter" idx="12"/>
          </p:nvPr>
        </p:nvSpPr>
        <p:spPr>
          <a:xfrm>
            <a:off x="5475288" y="-26988"/>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98</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13487033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890" y="1336504"/>
            <a:ext cx="6848475" cy="547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txBox="1">
            <a:spLocks noChangeArrowheads="1"/>
          </p:cNvSpPr>
          <p:nvPr/>
        </p:nvSpPr>
        <p:spPr bwMode="auto">
          <a:xfrm>
            <a:off x="611560" y="548680"/>
            <a:ext cx="7992888" cy="787821"/>
          </a:xfrm>
          <a:prstGeom prst="rect">
            <a:avLst/>
          </a:prstGeom>
          <a:solidFill>
            <a:srgbClr val="FFFF99">
              <a:alpha val="50195"/>
            </a:srgbClr>
          </a:solidFill>
          <a:ln w="38100">
            <a:solidFill>
              <a:srgbClr val="000066"/>
            </a:solidFill>
            <a:miter lim="800000"/>
            <a:headEnd/>
            <a:tailEnd/>
          </a:ln>
          <a:effectLs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b="1">
                <a:solidFill>
                  <a:schemeClr val="tx2"/>
                </a:solidFill>
                <a:latin typeface="+mj-lt"/>
                <a:ea typeface="+mj-ea"/>
                <a:cs typeface="+mj-cs"/>
              </a:defRPr>
            </a:lvl1pPr>
            <a:lvl2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b="1">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b="1">
                <a:solidFill>
                  <a:schemeClr val="tx2"/>
                </a:solidFill>
                <a:latin typeface="Times New Roman" pitchFamily="18" charset="0"/>
                <a:ea typeface="ＭＳ Ｐゴシック" pitchFamily="50" charset="-128"/>
              </a:defRPr>
            </a:lvl9pPr>
          </a:lstStyle>
          <a:p>
            <a:r>
              <a:rPr lang="en-US" altLang="ja-JP" sz="2800" dirty="0">
                <a:solidFill>
                  <a:srgbClr val="000066"/>
                </a:solidFill>
              </a:rPr>
              <a:t>World Population Prospects, the 2010 </a:t>
            </a:r>
            <a:r>
              <a:rPr lang="en-US" altLang="ja-JP" sz="2800" dirty="0" smtClean="0">
                <a:solidFill>
                  <a:srgbClr val="000066"/>
                </a:solidFill>
              </a:rPr>
              <a:t>Revision</a:t>
            </a:r>
          </a:p>
          <a:p>
            <a:r>
              <a:rPr lang="en-US" altLang="ja-JP" sz="1400" dirty="0" smtClean="0">
                <a:solidFill>
                  <a:srgbClr val="000066"/>
                </a:solidFill>
              </a:rPr>
              <a:t>Estimated </a:t>
            </a:r>
            <a:r>
              <a:rPr lang="en-US" altLang="ja-JP" sz="1400" dirty="0">
                <a:solidFill>
                  <a:srgbClr val="000066"/>
                </a:solidFill>
              </a:rPr>
              <a:t>and projected world population according to different variants, 1950-2100 (billions)</a:t>
            </a:r>
            <a:endParaRPr lang="en-US" altLang="ja-JP" sz="1400" dirty="0" smtClean="0">
              <a:solidFill>
                <a:srgbClr val="000066"/>
              </a:solidFill>
            </a:endParaRPr>
          </a:p>
        </p:txBody>
      </p:sp>
      <p:sp>
        <p:nvSpPr>
          <p:cNvPr id="7" name="テキスト ボックス 6"/>
          <p:cNvSpPr txBox="1"/>
          <p:nvPr/>
        </p:nvSpPr>
        <p:spPr>
          <a:xfrm>
            <a:off x="1355580" y="1667437"/>
            <a:ext cx="4118051" cy="215444"/>
          </a:xfrm>
          <a:prstGeom prst="rect">
            <a:avLst/>
          </a:prstGeom>
          <a:noFill/>
        </p:spPr>
        <p:txBody>
          <a:bodyPr wrap="none" lIns="0" tIns="0" rIns="0" bIns="0" rtlCol="0">
            <a:spAutoFit/>
          </a:bodyPr>
          <a:lstStyle/>
          <a:p>
            <a:pPr algn="ctr"/>
            <a:r>
              <a:rPr lang="en-US" altLang="ja-JP" sz="1400" dirty="0" smtClean="0">
                <a:solidFill>
                  <a:srgbClr val="000000"/>
                </a:solidFill>
              </a:rPr>
              <a:t>(http</a:t>
            </a:r>
            <a:r>
              <a:rPr lang="en-US" altLang="ja-JP" sz="1400" dirty="0">
                <a:solidFill>
                  <a:srgbClr val="000000"/>
                </a:solidFill>
              </a:rPr>
              <a:t>://</a:t>
            </a:r>
            <a:r>
              <a:rPr lang="en-US" altLang="ja-JP" sz="1400" dirty="0" smtClean="0">
                <a:solidFill>
                  <a:srgbClr val="000000"/>
                </a:solidFill>
              </a:rPr>
              <a:t>esa.un.org/wpp/Analytical-Figures/htm/fig_1.htm)</a:t>
            </a:r>
            <a:endParaRPr lang="ja-JP" altLang="en-US" sz="1400" dirty="0">
              <a:solidFill>
                <a:srgbClr val="000000"/>
              </a:solidFill>
            </a:endParaRPr>
          </a:p>
        </p:txBody>
      </p:sp>
      <p:sp>
        <p:nvSpPr>
          <p:cNvPr id="8" name="Text Box 3"/>
          <p:cNvSpPr txBox="1">
            <a:spLocks noChangeArrowheads="1"/>
          </p:cNvSpPr>
          <p:nvPr/>
        </p:nvSpPr>
        <p:spPr bwMode="auto">
          <a:xfrm>
            <a:off x="3517638" y="42670"/>
            <a:ext cx="3744417" cy="369332"/>
          </a:xfrm>
          <a:prstGeom prst="rect">
            <a:avLst/>
          </a:prstGeom>
          <a:solidFill>
            <a:srgbClr val="FFFF99">
              <a:alpha val="79999"/>
            </a:srgbClr>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ctr" hangingPunct="1"/>
            <a:r>
              <a:rPr lang="en-US" altLang="ja-JP" sz="1800" b="1" dirty="0" smtClean="0">
                <a:solidFill>
                  <a:srgbClr val="000099"/>
                </a:solidFill>
                <a:latin typeface="Times New Roman" pitchFamily="18" charset="0"/>
              </a:rPr>
              <a:t>『</a:t>
            </a:r>
            <a:r>
              <a:rPr lang="ja-JP" altLang="en-US" sz="1800" b="1" dirty="0" smtClean="0">
                <a:solidFill>
                  <a:srgbClr val="000099"/>
                </a:solidFill>
                <a:latin typeface="Times New Roman" pitchFamily="18" charset="0"/>
              </a:rPr>
              <a:t>水危機 ほんとうの話</a:t>
            </a:r>
            <a:r>
              <a:rPr lang="en-US" altLang="ja-JP" sz="1800" b="1" dirty="0" smtClean="0">
                <a:solidFill>
                  <a:srgbClr val="000099"/>
                </a:solidFill>
                <a:latin typeface="Times New Roman" pitchFamily="18" charset="0"/>
              </a:rPr>
              <a:t>』 (232</a:t>
            </a:r>
            <a:r>
              <a:rPr lang="ja-JP" altLang="en-US" sz="1800" b="1" dirty="0" smtClean="0">
                <a:solidFill>
                  <a:srgbClr val="000099"/>
                </a:solidFill>
                <a:latin typeface="Times New Roman" pitchFamily="18" charset="0"/>
              </a:rPr>
              <a:t>頁</a:t>
            </a:r>
            <a:r>
              <a:rPr lang="ja-JP" altLang="en-US" sz="1800" b="1" dirty="0">
                <a:solidFill>
                  <a:srgbClr val="000099"/>
                </a:solidFill>
                <a:latin typeface="Times New Roman" pitchFamily="18" charset="0"/>
              </a:rPr>
              <a:t>付近</a:t>
            </a:r>
            <a:r>
              <a:rPr lang="en-US" altLang="ja-JP" sz="1800" b="1" dirty="0" smtClean="0">
                <a:solidFill>
                  <a:srgbClr val="000099"/>
                </a:solidFill>
                <a:latin typeface="Times New Roman" pitchFamily="18" charset="0"/>
              </a:rPr>
              <a:t>)</a:t>
            </a:r>
            <a:endParaRPr lang="en-US" altLang="ja-JP" sz="1800" b="1" dirty="0">
              <a:solidFill>
                <a:srgbClr val="000099"/>
              </a:solidFill>
              <a:latin typeface="Times New Roman" pitchFamily="18" charset="0"/>
            </a:endParaRPr>
          </a:p>
        </p:txBody>
      </p:sp>
      <p:sp>
        <p:nvSpPr>
          <p:cNvPr id="9" name="スライド番号プレースホルダー 5"/>
          <p:cNvSpPr>
            <a:spLocks noGrp="1"/>
          </p:cNvSpPr>
          <p:nvPr>
            <p:ph type="sldNum" sz="quarter" idx="12"/>
          </p:nvPr>
        </p:nvSpPr>
        <p:spPr>
          <a:xfrm>
            <a:off x="7236296" y="379511"/>
            <a:ext cx="1905000" cy="457201"/>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6CCB774-D6AE-4B73-A84A-23F05899840D}" type="slidenum">
              <a:rPr kumimoji="0" lang="ja-JP" altLang="en-US" sz="1400" smtClean="0">
                <a:solidFill>
                  <a:srgbClr val="6699FF"/>
                </a:solidFill>
                <a:latin typeface="Courier New" pitchFamily="49" charset="0"/>
              </a:rPr>
              <a:pPr eaLnBrk="1" hangingPunct="1"/>
              <a:t>99</a:t>
            </a:fld>
            <a:endParaRPr kumimoji="0" lang="en-US" altLang="ja-JP" sz="1400" dirty="0" smtClean="0">
              <a:solidFill>
                <a:srgbClr val="6699FF"/>
              </a:solidFill>
              <a:latin typeface="Courier New" pitchFamily="49" charset="0"/>
            </a:endParaRPr>
          </a:p>
        </p:txBody>
      </p:sp>
    </p:spTree>
    <p:extLst>
      <p:ext uri="{BB962C8B-B14F-4D97-AF65-F5344CB8AC3E}">
        <p14:creationId xmlns:p14="http://schemas.microsoft.com/office/powerpoint/2010/main" val="2973953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spAutoFit/>
      </a:bodyPr>
      <a:lstStyle>
        <a:defPPr>
          <a:spcBef>
            <a:spcPct val="20000"/>
          </a:spcBef>
          <a:buClr>
            <a:srgbClr val="333399"/>
          </a:buClr>
          <a:defRPr sz="1800" b="1" dirty="0">
            <a:solidFill>
              <a:srgbClr val="000000"/>
            </a:solidFill>
            <a:ea typeface="ＭＳ Ｐゴシック" charset="-128"/>
            <a:sym typeface="Wingdings" pitchFamily="2" charset="2"/>
          </a:defRPr>
        </a:defPPr>
      </a:lstStyle>
    </a:sp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wrap="square" lIns="0" tIns="0" rIns="0" bIns="0">
        <a:spAutoFit/>
      </a:bodyPr>
      <a:lstStyle>
        <a:defPPr algn="ctr" eaLnBrk="1" hangingPunct="1">
          <a:spcBef>
            <a:spcPct val="50000"/>
          </a:spcBef>
          <a:defRPr sz="2000" b="1" dirty="0"/>
        </a:defPPr>
      </a:lstStyle>
    </a:tx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21015</TotalTime>
  <Words>5215</Words>
  <Application>Microsoft Office PowerPoint</Application>
  <PresentationFormat>画面に合わせる (4:3)</PresentationFormat>
  <Paragraphs>983</Paragraphs>
  <Slides>108</Slides>
  <Notes>108</Notes>
  <HiddenSlides>0</HiddenSlides>
  <MMClips>0</MMClips>
  <ScaleCrop>false</ScaleCrop>
  <HeadingPairs>
    <vt:vector size="6" baseType="variant">
      <vt:variant>
        <vt:lpstr>テーマ</vt:lpstr>
      </vt:variant>
      <vt:variant>
        <vt:i4>1</vt:i4>
      </vt:variant>
      <vt:variant>
        <vt:lpstr>埋め込まれた OLE サーバー</vt:lpstr>
      </vt:variant>
      <vt:variant>
        <vt:i4>3</vt:i4>
      </vt:variant>
      <vt:variant>
        <vt:lpstr>スライド タイトル</vt:lpstr>
      </vt:variant>
      <vt:variant>
        <vt:i4>108</vt:i4>
      </vt:variant>
    </vt:vector>
  </HeadingPairs>
  <TitlesOfParts>
    <vt:vector size="112" baseType="lpstr">
      <vt:lpstr>標準デザイン</vt:lpstr>
      <vt:lpstr>Chart</vt:lpstr>
      <vt:lpstr>Image</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東京都における水使用量の内訳</vt:lpstr>
      <vt:lpstr>日本ではどの位水を使ってる?</vt:lpstr>
      <vt:lpstr>GDPと生活用取水量との関係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世界ではどう水資源を使ってる?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日本の仮想投入水総輸入量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日本における洪水による犠牲者ならびに 経済的損失(2000年の値に換算)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手段の自己目的化に注意！</vt:lpstr>
      <vt:lpstr>PowerPoint プレゼンテーション</vt:lpstr>
      <vt:lpstr>東京における階級別雨量回数の変遷</vt:lpstr>
      <vt:lpstr>　</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taikan</dc:creator>
  <cp:lastModifiedBy>Taikan</cp:lastModifiedBy>
  <cp:revision>1647</cp:revision>
  <dcterms:created xsi:type="dcterms:W3CDTF">1601-01-01T00:00:00Z</dcterms:created>
  <dcterms:modified xsi:type="dcterms:W3CDTF">2012-06-20T06:21:18Z</dcterms:modified>
</cp:coreProperties>
</file>